
<file path=[Content_Types].xml><?xml version="1.0" encoding="utf-8"?>
<Types xmlns="http://schemas.openxmlformats.org/package/2006/content-types">
  <Default Extension="jpeg" ContentType="image/jpeg"/>
  <Default Extension="jpg" ContentType="image/jp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3.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4.xml" ContentType="application/vnd.openxmlformats-officedocument.theme+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5.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6.xml" ContentType="application/vnd.openxmlformats-officedocument.presentationml.notesSlide+xml"/>
  <Override PartName="/ppt/comments/modernComment_11C_BE11CDF1.xml" ContentType="application/vnd.ms-powerpoint.comments+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4" r:id="rId5"/>
    <p:sldMasterId id="2147483708" r:id="rId6"/>
    <p:sldMasterId id="2147483738" r:id="rId7"/>
    <p:sldMasterId id="2147483765" r:id="rId8"/>
    <p:sldMasterId id="2147483786" r:id="rId9"/>
  </p:sldMasterIdLst>
  <p:notesMasterIdLst>
    <p:notesMasterId r:id="rId68"/>
  </p:notesMasterIdLst>
  <p:handoutMasterIdLst>
    <p:handoutMasterId r:id="rId69"/>
  </p:handoutMasterIdLst>
  <p:sldIdLst>
    <p:sldId id="2142534077" r:id="rId10"/>
    <p:sldId id="834" r:id="rId11"/>
    <p:sldId id="2142534084" r:id="rId12"/>
    <p:sldId id="258" r:id="rId13"/>
    <p:sldId id="845" r:id="rId14"/>
    <p:sldId id="297" r:id="rId15"/>
    <p:sldId id="276" r:id="rId16"/>
    <p:sldId id="277" r:id="rId17"/>
    <p:sldId id="278" r:id="rId18"/>
    <p:sldId id="279" r:id="rId19"/>
    <p:sldId id="280" r:id="rId20"/>
    <p:sldId id="275" r:id="rId21"/>
    <p:sldId id="2142534076" r:id="rId22"/>
    <p:sldId id="269" r:id="rId23"/>
    <p:sldId id="331" r:id="rId24"/>
    <p:sldId id="282" r:id="rId25"/>
    <p:sldId id="2142534014" r:id="rId26"/>
    <p:sldId id="285" r:id="rId27"/>
    <p:sldId id="286" r:id="rId28"/>
    <p:sldId id="288" r:id="rId29"/>
    <p:sldId id="2142534075" r:id="rId30"/>
    <p:sldId id="2142534007" r:id="rId31"/>
    <p:sldId id="2142534022" r:id="rId32"/>
    <p:sldId id="322" r:id="rId33"/>
    <p:sldId id="2142533989" r:id="rId34"/>
    <p:sldId id="323" r:id="rId35"/>
    <p:sldId id="2142534038" r:id="rId36"/>
    <p:sldId id="324" r:id="rId37"/>
    <p:sldId id="321" r:id="rId38"/>
    <p:sldId id="2142534074" r:id="rId39"/>
    <p:sldId id="327" r:id="rId40"/>
    <p:sldId id="296" r:id="rId41"/>
    <p:sldId id="2142534080" r:id="rId42"/>
    <p:sldId id="2142534079" r:id="rId43"/>
    <p:sldId id="2142534078" r:id="rId44"/>
    <p:sldId id="809" r:id="rId45"/>
    <p:sldId id="835" r:id="rId46"/>
    <p:sldId id="836" r:id="rId47"/>
    <p:sldId id="837" r:id="rId48"/>
    <p:sldId id="840" r:id="rId49"/>
    <p:sldId id="2142534088" r:id="rId50"/>
    <p:sldId id="847" r:id="rId51"/>
    <p:sldId id="838" r:id="rId52"/>
    <p:sldId id="848" r:id="rId53"/>
    <p:sldId id="849" r:id="rId54"/>
    <p:sldId id="839" r:id="rId55"/>
    <p:sldId id="850" r:id="rId56"/>
    <p:sldId id="851" r:id="rId57"/>
    <p:sldId id="822" r:id="rId58"/>
    <p:sldId id="284" r:id="rId59"/>
    <p:sldId id="2142534081" r:id="rId60"/>
    <p:sldId id="2142534082" r:id="rId61"/>
    <p:sldId id="2142534083" r:id="rId62"/>
    <p:sldId id="2142534085" r:id="rId63"/>
    <p:sldId id="308" r:id="rId64"/>
    <p:sldId id="2142534086" r:id="rId65"/>
    <p:sldId id="2142534087" r:id="rId66"/>
    <p:sldId id="267" r:id="rId67"/>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7E86CF2F-9201-2D1D-EDA5-713506A3663D}" name="Cole Borden" initials="" userId="S::cole@jgacounsel.com::a3fa1b7f-46ce-4707-a3c4-30b85034be6c" providerId="AD"/>
  <p188:author id="{A3070431-B139-5B82-EED1-B9AA02828AE2}" name="Monica Delisa" initials="MD" userId="S::monica@jgacounsel.com::4c5be3d6-cfd6-4170-b5c3-9e5891156f62" providerId="AD"/>
  <p188:author id="{D3A4F23B-F44D-6ECC-3616-1A2A0913BC92}" name="Abigail Coleman" initials="AC" userId="S::Abigail@jgacounsel.com::a9f07c5d-cdb0-459a-bb8f-27a954feec70" providerId="AD"/>
  <p188:author id="{8C063A49-F863-8AF8-D4A7-B77C0480C4DF}" name="Lee Ernst" initials="LE" userId="S::lee@jgacounsel.com::a2a4b2df-e14e-4e63-a54a-a6f1238ab4bd" providerId="AD"/>
  <p188:author id="{E072D753-6137-B6EA-6459-F248C40F114F}" name="Loren Dent" initials="LD" userId="S::Loren@jgacounsel.com::f712969a-020c-4d46-9a55-445e7154ecd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4712"/>
    <a:srgbClr val="174F5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CAD4CB-E06F-488A-88A1-BAD033F058C4}" v="5" dt="2026-07-21T17:15:49.960"/>
  </p1510:revLst>
</p1510:revInfo>
</file>

<file path=ppt/tableStyles.xml><?xml version="1.0" encoding="utf-8"?>
<a:tblStyleLst xmlns:a="http://schemas.openxmlformats.org/drawingml/2006/main" def="{073A0DAA-6AF3-43AB-8588-CEC1D06C72B9}">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slide" Target="slides/slide57.xml"/><Relationship Id="rId74" Type="http://schemas.microsoft.com/office/2016/11/relationships/changesInfo" Target="changesInfos/changesInfo1.xml"/><Relationship Id="rId5" Type="http://schemas.openxmlformats.org/officeDocument/2006/relationships/slideMaster" Target="slideMasters/slideMaster2.xml"/><Relationship Id="rId61" Type="http://schemas.openxmlformats.org/officeDocument/2006/relationships/slide" Target="slides/slide52.xml"/><Relationship Id="rId19" Type="http://schemas.openxmlformats.org/officeDocument/2006/relationships/slide" Target="slides/slide10.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42.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presProps" Target="presProps.xml"/><Relationship Id="rId75"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microsoft.com/office/2018/10/relationships/authors" Target="authors.xml"/><Relationship Id="rId7" Type="http://schemas.openxmlformats.org/officeDocument/2006/relationships/slideMaster" Target="slideMasters/slideMaster4.xml"/><Relationship Id="rId7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e Ernst" userId="a2a4b2df-e14e-4e63-a54a-a6f1238ab4bd" providerId="ADAL" clId="{20159E01-7013-474E-85E8-1F4C58B462F7}"/>
    <pc:docChg chg="modSld modNotesMaster modHandout">
      <pc:chgData name="Lee Ernst" userId="a2a4b2df-e14e-4e63-a54a-a6f1238ab4bd" providerId="ADAL" clId="{20159E01-7013-474E-85E8-1F4C58B462F7}" dt="2026-06-23T12:58:51.155" v="93" actId="6549"/>
      <pc:docMkLst>
        <pc:docMk/>
      </pc:docMkLst>
    </pc:docChg>
  </pc:docChgLst>
  <pc:docChgLst>
    <pc:chgData name="Cole Borden" userId="a3fa1b7f-46ce-4707-a3c4-30b85034be6c" providerId="ADAL" clId="{352F22C7-95D9-46AA-851C-0B510950BD4E}"/>
    <pc:docChg chg="undo custSel addSld delSld modSld sldOrd">
      <pc:chgData name="Cole Borden" userId="a3fa1b7f-46ce-4707-a3c4-30b85034be6c" providerId="ADAL" clId="{352F22C7-95D9-46AA-851C-0B510950BD4E}" dt="2026-07-21T17:15:49.954" v="565"/>
      <pc:docMkLst>
        <pc:docMk/>
      </pc:docMkLst>
      <pc:sldChg chg="addSp delSp modSp mod modNotesTx">
        <pc:chgData name="Cole Borden" userId="a3fa1b7f-46ce-4707-a3c4-30b85034be6c" providerId="ADAL" clId="{352F22C7-95D9-46AA-851C-0B510950BD4E}" dt="2026-07-16T18:50:14.243" v="560" actId="478"/>
        <pc:sldMkLst>
          <pc:docMk/>
          <pc:sldMk cId="3188837873" sldId="284"/>
        </pc:sldMkLst>
        <pc:spChg chg="mod">
          <ac:chgData name="Cole Borden" userId="a3fa1b7f-46ce-4707-a3c4-30b85034be6c" providerId="ADAL" clId="{352F22C7-95D9-46AA-851C-0B510950BD4E}" dt="2026-07-16T18:21:03.926" v="434" actId="20577"/>
          <ac:spMkLst>
            <pc:docMk/>
            <pc:sldMk cId="3188837873" sldId="284"/>
            <ac:spMk id="3" creationId="{CD4FE8C7-2C43-B897-AED3-2F74D034DA68}"/>
          </ac:spMkLst>
        </pc:spChg>
        <pc:spChg chg="mod">
          <ac:chgData name="Cole Borden" userId="a3fa1b7f-46ce-4707-a3c4-30b85034be6c" providerId="ADAL" clId="{352F22C7-95D9-46AA-851C-0B510950BD4E}" dt="2026-07-16T18:50:03.626" v="559" actId="20577"/>
          <ac:spMkLst>
            <pc:docMk/>
            <pc:sldMk cId="3188837873" sldId="284"/>
            <ac:spMk id="12" creationId="{81BF322A-F7F0-66DB-5759-65B78E3C16AB}"/>
          </ac:spMkLst>
        </pc:spChg>
      </pc:sldChg>
      <pc:sldChg chg="modSp mod">
        <pc:chgData name="Cole Borden" userId="a3fa1b7f-46ce-4707-a3c4-30b85034be6c" providerId="ADAL" clId="{352F22C7-95D9-46AA-851C-0B510950BD4E}" dt="2026-07-16T18:18:10.791" v="335" actId="20577"/>
        <pc:sldMkLst>
          <pc:docMk/>
          <pc:sldMk cId="2319884517" sldId="837"/>
        </pc:sldMkLst>
        <pc:spChg chg="mod">
          <ac:chgData name="Cole Borden" userId="a3fa1b7f-46ce-4707-a3c4-30b85034be6c" providerId="ADAL" clId="{352F22C7-95D9-46AA-851C-0B510950BD4E}" dt="2026-07-16T18:18:10.791" v="335" actId="20577"/>
          <ac:spMkLst>
            <pc:docMk/>
            <pc:sldMk cId="2319884517" sldId="837"/>
            <ac:spMk id="2" creationId="{9046EA35-D041-B137-B348-6E65FE268B0F}"/>
          </ac:spMkLst>
        </pc:spChg>
        <pc:graphicFrameChg chg="modGraphic">
          <ac:chgData name="Cole Borden" userId="a3fa1b7f-46ce-4707-a3c4-30b85034be6c" providerId="ADAL" clId="{352F22C7-95D9-46AA-851C-0B510950BD4E}" dt="2026-07-13T17:24:03.079" v="158" actId="20577"/>
          <ac:graphicFrameMkLst>
            <pc:docMk/>
            <pc:sldMk cId="2319884517" sldId="837"/>
            <ac:graphicFrameMk id="12" creationId="{0473767F-04FC-2324-0C03-593BE7686B0A}"/>
          </ac:graphicFrameMkLst>
        </pc:graphicFrameChg>
      </pc:sldChg>
      <pc:sldChg chg="modSp mod ord">
        <pc:chgData name="Cole Borden" userId="a3fa1b7f-46ce-4707-a3c4-30b85034be6c" providerId="ADAL" clId="{352F22C7-95D9-46AA-851C-0B510950BD4E}" dt="2026-07-16T18:18:27.011" v="376" actId="20577"/>
        <pc:sldMkLst>
          <pc:docMk/>
          <pc:sldMk cId="2824630061" sldId="838"/>
        </pc:sldMkLst>
        <pc:spChg chg="mod">
          <ac:chgData name="Cole Borden" userId="a3fa1b7f-46ce-4707-a3c4-30b85034be6c" providerId="ADAL" clId="{352F22C7-95D9-46AA-851C-0B510950BD4E}" dt="2026-07-16T18:18:27.011" v="376" actId="20577"/>
          <ac:spMkLst>
            <pc:docMk/>
            <pc:sldMk cId="2824630061" sldId="838"/>
            <ac:spMk id="2" creationId="{88872742-2764-B74B-A22C-F62E0EFDA0E4}"/>
          </ac:spMkLst>
        </pc:spChg>
      </pc:sldChg>
      <pc:sldChg chg="modSp mod ord">
        <pc:chgData name="Cole Borden" userId="a3fa1b7f-46ce-4707-a3c4-30b85034be6c" providerId="ADAL" clId="{352F22C7-95D9-46AA-851C-0B510950BD4E}" dt="2026-07-16T18:19:00.914" v="407" actId="20577"/>
        <pc:sldMkLst>
          <pc:docMk/>
          <pc:sldMk cId="1493659354" sldId="839"/>
        </pc:sldMkLst>
        <pc:spChg chg="mod">
          <ac:chgData name="Cole Borden" userId="a3fa1b7f-46ce-4707-a3c4-30b85034be6c" providerId="ADAL" clId="{352F22C7-95D9-46AA-851C-0B510950BD4E}" dt="2026-07-16T18:19:00.914" v="407" actId="20577"/>
          <ac:spMkLst>
            <pc:docMk/>
            <pc:sldMk cId="1493659354" sldId="839"/>
            <ac:spMk id="2" creationId="{22EB0004-7DD7-6E0D-6F0B-4F9C944B8A5C}"/>
          </ac:spMkLst>
        </pc:spChg>
      </pc:sldChg>
      <pc:sldChg chg="addSp delSp modSp mod modAnim">
        <pc:chgData name="Cole Borden" userId="a3fa1b7f-46ce-4707-a3c4-30b85034be6c" providerId="ADAL" clId="{352F22C7-95D9-46AA-851C-0B510950BD4E}" dt="2026-07-16T18:18:20.484" v="372" actId="20577"/>
        <pc:sldMkLst>
          <pc:docMk/>
          <pc:sldMk cId="750196166" sldId="840"/>
        </pc:sldMkLst>
        <pc:spChg chg="mod">
          <ac:chgData name="Cole Borden" userId="a3fa1b7f-46ce-4707-a3c4-30b85034be6c" providerId="ADAL" clId="{352F22C7-95D9-46AA-851C-0B510950BD4E}" dt="2026-07-16T18:18:20.484" v="372" actId="20577"/>
          <ac:spMkLst>
            <pc:docMk/>
            <pc:sldMk cId="750196166" sldId="840"/>
            <ac:spMk id="2" creationId="{8118CD77-01DD-995C-ADCE-EEBEE27BE02C}"/>
          </ac:spMkLst>
        </pc:spChg>
        <pc:picChg chg="add mod">
          <ac:chgData name="Cole Borden" userId="a3fa1b7f-46ce-4707-a3c4-30b85034be6c" providerId="ADAL" clId="{352F22C7-95D9-46AA-851C-0B510950BD4E}" dt="2026-07-13T14:52:06.778" v="108" actId="1076"/>
          <ac:picMkLst>
            <pc:docMk/>
            <pc:sldMk cId="750196166" sldId="840"/>
            <ac:picMk id="4" creationId="{01900EB7-F64A-BDD7-DAE2-5E4B6682DBD2}"/>
          </ac:picMkLst>
        </pc:picChg>
      </pc:sldChg>
      <pc:sldChg chg="addSp delSp modSp add del mod delAnim modAnim">
        <pc:chgData name="Cole Borden" userId="a3fa1b7f-46ce-4707-a3c4-30b85034be6c" providerId="ADAL" clId="{352F22C7-95D9-46AA-851C-0B510950BD4E}" dt="2026-07-21T17:15:14.761" v="562" actId="2696"/>
        <pc:sldMkLst>
          <pc:docMk/>
          <pc:sldMk cId="2331308428" sldId="843"/>
        </pc:sldMkLst>
        <pc:spChg chg="mod">
          <ac:chgData name="Cole Borden" userId="a3fa1b7f-46ce-4707-a3c4-30b85034be6c" providerId="ADAL" clId="{352F22C7-95D9-46AA-851C-0B510950BD4E}" dt="2026-07-16T18:18:37.170" v="379"/>
          <ac:spMkLst>
            <pc:docMk/>
            <pc:sldMk cId="2331308428" sldId="843"/>
            <ac:spMk id="2" creationId="{8118CD77-01DD-995C-ADCE-EEBEE27BE02C}"/>
          </ac:spMkLst>
        </pc:spChg>
        <pc:picChg chg="add mod">
          <ac:chgData name="Cole Borden" userId="a3fa1b7f-46ce-4707-a3c4-30b85034be6c" providerId="ADAL" clId="{352F22C7-95D9-46AA-851C-0B510950BD4E}" dt="2026-07-13T14:52:02.671" v="107" actId="1076"/>
          <ac:picMkLst>
            <pc:docMk/>
            <pc:sldMk cId="2331308428" sldId="843"/>
            <ac:picMk id="6" creationId="{B1BB401C-20D3-8F75-1559-EF84E386041A}"/>
          </ac:picMkLst>
        </pc:picChg>
      </pc:sldChg>
      <pc:sldChg chg="addSp delSp modSp add del mod delAnim modAnim">
        <pc:chgData name="Cole Borden" userId="a3fa1b7f-46ce-4707-a3c4-30b85034be6c" providerId="ADAL" clId="{352F22C7-95D9-46AA-851C-0B510950BD4E}" dt="2026-07-21T17:15:30.935" v="564" actId="2696"/>
        <pc:sldMkLst>
          <pc:docMk/>
          <pc:sldMk cId="2845305730" sldId="844"/>
        </pc:sldMkLst>
        <pc:spChg chg="mod">
          <ac:chgData name="Cole Borden" userId="a3fa1b7f-46ce-4707-a3c4-30b85034be6c" providerId="ADAL" clId="{352F22C7-95D9-46AA-851C-0B510950BD4E}" dt="2026-07-16T18:19:20.387" v="416" actId="20577"/>
          <ac:spMkLst>
            <pc:docMk/>
            <pc:sldMk cId="2845305730" sldId="844"/>
            <ac:spMk id="2" creationId="{8118CD77-01DD-995C-ADCE-EEBEE27BE02C}"/>
          </ac:spMkLst>
        </pc:spChg>
        <pc:picChg chg="add mod">
          <ac:chgData name="Cole Borden" userId="a3fa1b7f-46ce-4707-a3c4-30b85034be6c" providerId="ADAL" clId="{352F22C7-95D9-46AA-851C-0B510950BD4E}" dt="2026-07-13T14:51:59.201" v="106" actId="1076"/>
          <ac:picMkLst>
            <pc:docMk/>
            <pc:sldMk cId="2845305730" sldId="844"/>
            <ac:picMk id="5" creationId="{DC4A3940-520D-3D2B-7298-A146965917D5}"/>
          </ac:picMkLst>
        </pc:picChg>
      </pc:sldChg>
      <pc:sldChg chg="add">
        <pc:chgData name="Cole Borden" userId="a3fa1b7f-46ce-4707-a3c4-30b85034be6c" providerId="ADAL" clId="{352F22C7-95D9-46AA-851C-0B510950BD4E}" dt="2026-07-21T17:15:02.149" v="561"/>
        <pc:sldMkLst>
          <pc:docMk/>
          <pc:sldMk cId="1671794394" sldId="847"/>
        </pc:sldMkLst>
      </pc:sldChg>
      <pc:sldChg chg="add">
        <pc:chgData name="Cole Borden" userId="a3fa1b7f-46ce-4707-a3c4-30b85034be6c" providerId="ADAL" clId="{352F22C7-95D9-46AA-851C-0B510950BD4E}" dt="2026-07-21T17:15:24.481" v="563"/>
        <pc:sldMkLst>
          <pc:docMk/>
          <pc:sldMk cId="1812217442" sldId="848"/>
        </pc:sldMkLst>
      </pc:sldChg>
      <pc:sldChg chg="add">
        <pc:chgData name="Cole Borden" userId="a3fa1b7f-46ce-4707-a3c4-30b85034be6c" providerId="ADAL" clId="{352F22C7-95D9-46AA-851C-0B510950BD4E}" dt="2026-07-21T17:15:24.481" v="563"/>
        <pc:sldMkLst>
          <pc:docMk/>
          <pc:sldMk cId="2239312373" sldId="849"/>
        </pc:sldMkLst>
      </pc:sldChg>
      <pc:sldChg chg="add">
        <pc:chgData name="Cole Borden" userId="a3fa1b7f-46ce-4707-a3c4-30b85034be6c" providerId="ADAL" clId="{352F22C7-95D9-46AA-851C-0B510950BD4E}" dt="2026-07-21T17:15:49.954" v="565"/>
        <pc:sldMkLst>
          <pc:docMk/>
          <pc:sldMk cId="973605099" sldId="850"/>
        </pc:sldMkLst>
      </pc:sldChg>
      <pc:sldChg chg="add">
        <pc:chgData name="Cole Borden" userId="a3fa1b7f-46ce-4707-a3c4-30b85034be6c" providerId="ADAL" clId="{352F22C7-95D9-46AA-851C-0B510950BD4E}" dt="2026-07-21T17:15:49.954" v="565"/>
        <pc:sldMkLst>
          <pc:docMk/>
          <pc:sldMk cId="893630073" sldId="851"/>
        </pc:sldMkLst>
      </pc:sldChg>
      <pc:sldChg chg="add">
        <pc:chgData name="Cole Borden" userId="a3fa1b7f-46ce-4707-a3c4-30b85034be6c" providerId="ADAL" clId="{352F22C7-95D9-46AA-851C-0B510950BD4E}" dt="2026-07-21T17:15:02.149" v="561"/>
        <pc:sldMkLst>
          <pc:docMk/>
          <pc:sldMk cId="302539296" sldId="2142534088"/>
        </pc:sldMkLst>
      </pc:sldChg>
    </pc:docChg>
  </pc:docChgLst>
  <pc:docChgLst>
    <pc:chgData name="Loren Dent" userId="f712969a-020c-4d46-9a55-445e7154ecdb" providerId="ADAL" clId="{2FB73A44-2049-4F4A-BB6B-BAFE00490E2C}"/>
    <pc:docChg chg="undo custSel addSld delSld modSld sldOrd delMainMaster modMainMaster">
      <pc:chgData name="Loren Dent" userId="f712969a-020c-4d46-9a55-445e7154ecdb" providerId="ADAL" clId="{2FB73A44-2049-4F4A-BB6B-BAFE00490E2C}" dt="2026-07-17T21:43:47.056" v="4433" actId="20577"/>
      <pc:docMkLst>
        <pc:docMk/>
      </pc:docMkLst>
      <pc:sldChg chg="addSp delSp modSp add mod">
        <pc:chgData name="Loren Dent" userId="f712969a-020c-4d46-9a55-445e7154ecdb" providerId="ADAL" clId="{2FB73A44-2049-4F4A-BB6B-BAFE00490E2C}" dt="2026-07-17T20:57:40.993" v="3388" actId="20577"/>
        <pc:sldMkLst>
          <pc:docMk/>
          <pc:sldMk cId="0" sldId="258"/>
        </pc:sldMkLst>
        <pc:spChg chg="del mod">
          <ac:chgData name="Loren Dent" userId="f712969a-020c-4d46-9a55-445e7154ecdb" providerId="ADAL" clId="{2FB73A44-2049-4F4A-BB6B-BAFE00490E2C}" dt="2026-07-17T20:50:18.096" v="3231" actId="478"/>
          <ac:spMkLst>
            <pc:docMk/>
            <pc:sldMk cId="0" sldId="258"/>
            <ac:spMk id="6" creationId="{00000000-0000-0000-0000-000000000000}"/>
          </ac:spMkLst>
        </pc:spChg>
        <pc:spChg chg="add mod">
          <ac:chgData name="Loren Dent" userId="f712969a-020c-4d46-9a55-445e7154ecdb" providerId="ADAL" clId="{2FB73A44-2049-4F4A-BB6B-BAFE00490E2C}" dt="2026-07-17T20:57:40.993" v="3388" actId="20577"/>
          <ac:spMkLst>
            <pc:docMk/>
            <pc:sldMk cId="0" sldId="258"/>
            <ac:spMk id="13" creationId="{AB63DCFD-BD75-1982-5781-9BD472C86869}"/>
          </ac:spMkLst>
        </pc:spChg>
        <pc:picChg chg="add del mod">
          <ac:chgData name="Loren Dent" userId="f712969a-020c-4d46-9a55-445e7154ecdb" providerId="ADAL" clId="{2FB73A44-2049-4F4A-BB6B-BAFE00490E2C}" dt="2026-07-17T20:53:31.946" v="3234" actId="478"/>
          <ac:picMkLst>
            <pc:docMk/>
            <pc:sldMk cId="0" sldId="258"/>
            <ac:picMk id="9" creationId="{4B9F61C0-07DA-A1B2-C717-F172798F77E7}"/>
          </ac:picMkLst>
        </pc:picChg>
        <pc:picChg chg="add mod">
          <ac:chgData name="Loren Dent" userId="f712969a-020c-4d46-9a55-445e7154ecdb" providerId="ADAL" clId="{2FB73A44-2049-4F4A-BB6B-BAFE00490E2C}" dt="2026-07-17T20:55:27.376" v="3240" actId="1076"/>
          <ac:picMkLst>
            <pc:docMk/>
            <pc:sldMk cId="0" sldId="258"/>
            <ac:picMk id="11" creationId="{2EFF19AC-1EEF-4FB8-9D2D-A5F647E1560D}"/>
          </ac:picMkLst>
        </pc:picChg>
      </pc:sldChg>
      <pc:sldChg chg="addSp delSp modSp add mod">
        <pc:chgData name="Loren Dent" userId="f712969a-020c-4d46-9a55-445e7154ecdb" providerId="ADAL" clId="{2FB73A44-2049-4F4A-BB6B-BAFE00490E2C}" dt="2026-07-17T21:39:27.236" v="4343" actId="1076"/>
        <pc:sldMkLst>
          <pc:docMk/>
          <pc:sldMk cId="0" sldId="267"/>
        </pc:sldMkLst>
        <pc:spChg chg="mod">
          <ac:chgData name="Loren Dent" userId="f712969a-020c-4d46-9a55-445e7154ecdb" providerId="ADAL" clId="{2FB73A44-2049-4F4A-BB6B-BAFE00490E2C}" dt="2026-07-17T21:39:11.406" v="4298" actId="1076"/>
          <ac:spMkLst>
            <pc:docMk/>
            <pc:sldMk cId="0" sldId="267"/>
            <ac:spMk id="6" creationId="{00000000-0000-0000-0000-000000000000}"/>
          </ac:spMkLst>
        </pc:spChg>
        <pc:spChg chg="mod">
          <ac:chgData name="Loren Dent" userId="f712969a-020c-4d46-9a55-445e7154ecdb" providerId="ADAL" clId="{2FB73A44-2049-4F4A-BB6B-BAFE00490E2C}" dt="2026-07-17T21:39:22.218" v="4342" actId="20577"/>
          <ac:spMkLst>
            <pc:docMk/>
            <pc:sldMk cId="0" sldId="267"/>
            <ac:spMk id="7" creationId="{00000000-0000-0000-0000-000000000000}"/>
          </ac:spMkLst>
        </pc:spChg>
        <pc:spChg chg="del">
          <ac:chgData name="Loren Dent" userId="f712969a-020c-4d46-9a55-445e7154ecdb" providerId="ADAL" clId="{2FB73A44-2049-4F4A-BB6B-BAFE00490E2C}" dt="2026-07-17T21:35:53.810" v="4267" actId="478"/>
          <ac:spMkLst>
            <pc:docMk/>
            <pc:sldMk cId="0" sldId="267"/>
            <ac:spMk id="9" creationId="{00000000-0000-0000-0000-000000000000}"/>
          </ac:spMkLst>
        </pc:spChg>
        <pc:grpChg chg="mod">
          <ac:chgData name="Loren Dent" userId="f712969a-020c-4d46-9a55-445e7154ecdb" providerId="ADAL" clId="{2FB73A44-2049-4F4A-BB6B-BAFE00490E2C}" dt="2026-07-17T21:39:05.466" v="4296" actId="1076"/>
          <ac:grpSpMkLst>
            <pc:docMk/>
            <pc:sldMk cId="0" sldId="267"/>
            <ac:grpSpMk id="2" creationId="{00000000-0000-0000-0000-000000000000}"/>
          </ac:grpSpMkLst>
        </pc:grpChg>
        <pc:picChg chg="del">
          <ac:chgData name="Loren Dent" userId="f712969a-020c-4d46-9a55-445e7154ecdb" providerId="ADAL" clId="{2FB73A44-2049-4F4A-BB6B-BAFE00490E2C}" dt="2026-07-17T21:35:51.596" v="4266" actId="478"/>
          <ac:picMkLst>
            <pc:docMk/>
            <pc:sldMk cId="0" sldId="267"/>
            <ac:picMk id="8" creationId="{00000000-0000-0000-0000-000000000000}"/>
          </ac:picMkLst>
        </pc:picChg>
        <pc:picChg chg="add mod">
          <ac:chgData name="Loren Dent" userId="f712969a-020c-4d46-9a55-445e7154ecdb" providerId="ADAL" clId="{2FB73A44-2049-4F4A-BB6B-BAFE00490E2C}" dt="2026-07-17T21:39:27.236" v="4343" actId="1076"/>
          <ac:picMkLst>
            <pc:docMk/>
            <pc:sldMk cId="0" sldId="267"/>
            <ac:picMk id="11" creationId="{6D874EF4-8760-8436-3311-968952259757}"/>
          </ac:picMkLst>
        </pc:picChg>
      </pc:sldChg>
      <pc:sldChg chg="add">
        <pc:chgData name="Loren Dent" userId="f712969a-020c-4d46-9a55-445e7154ecdb" providerId="ADAL" clId="{2FB73A44-2049-4F4A-BB6B-BAFE00490E2C}" dt="2026-07-17T20:08:27.589" v="2539"/>
        <pc:sldMkLst>
          <pc:docMk/>
          <pc:sldMk cId="0" sldId="269"/>
        </pc:sldMkLst>
      </pc:sldChg>
      <pc:sldChg chg="add">
        <pc:chgData name="Loren Dent" userId="f712969a-020c-4d46-9a55-445e7154ecdb" providerId="ADAL" clId="{2FB73A44-2049-4F4A-BB6B-BAFE00490E2C}" dt="2026-07-17T20:08:27.589" v="2539"/>
        <pc:sldMkLst>
          <pc:docMk/>
          <pc:sldMk cId="0" sldId="275"/>
        </pc:sldMkLst>
      </pc:sldChg>
      <pc:sldChg chg="add">
        <pc:chgData name="Loren Dent" userId="f712969a-020c-4d46-9a55-445e7154ecdb" providerId="ADAL" clId="{2FB73A44-2049-4F4A-BB6B-BAFE00490E2C}" dt="2026-07-17T20:08:27.589" v="2539"/>
        <pc:sldMkLst>
          <pc:docMk/>
          <pc:sldMk cId="0" sldId="276"/>
        </pc:sldMkLst>
      </pc:sldChg>
      <pc:sldChg chg="add">
        <pc:chgData name="Loren Dent" userId="f712969a-020c-4d46-9a55-445e7154ecdb" providerId="ADAL" clId="{2FB73A44-2049-4F4A-BB6B-BAFE00490E2C}" dt="2026-07-17T20:08:27.589" v="2539"/>
        <pc:sldMkLst>
          <pc:docMk/>
          <pc:sldMk cId="0" sldId="277"/>
        </pc:sldMkLst>
      </pc:sldChg>
      <pc:sldChg chg="add">
        <pc:chgData name="Loren Dent" userId="f712969a-020c-4d46-9a55-445e7154ecdb" providerId="ADAL" clId="{2FB73A44-2049-4F4A-BB6B-BAFE00490E2C}" dt="2026-07-17T20:08:27.589" v="2539"/>
        <pc:sldMkLst>
          <pc:docMk/>
          <pc:sldMk cId="0" sldId="278"/>
        </pc:sldMkLst>
      </pc:sldChg>
      <pc:sldChg chg="add">
        <pc:chgData name="Loren Dent" userId="f712969a-020c-4d46-9a55-445e7154ecdb" providerId="ADAL" clId="{2FB73A44-2049-4F4A-BB6B-BAFE00490E2C}" dt="2026-07-17T20:08:27.589" v="2539"/>
        <pc:sldMkLst>
          <pc:docMk/>
          <pc:sldMk cId="0" sldId="279"/>
        </pc:sldMkLst>
      </pc:sldChg>
      <pc:sldChg chg="add">
        <pc:chgData name="Loren Dent" userId="f712969a-020c-4d46-9a55-445e7154ecdb" providerId="ADAL" clId="{2FB73A44-2049-4F4A-BB6B-BAFE00490E2C}" dt="2026-07-17T20:08:27.589" v="2539"/>
        <pc:sldMkLst>
          <pc:docMk/>
          <pc:sldMk cId="0" sldId="280"/>
        </pc:sldMkLst>
      </pc:sldChg>
      <pc:sldChg chg="add">
        <pc:chgData name="Loren Dent" userId="f712969a-020c-4d46-9a55-445e7154ecdb" providerId="ADAL" clId="{2FB73A44-2049-4F4A-BB6B-BAFE00490E2C}" dt="2026-07-17T20:08:27.589" v="2539"/>
        <pc:sldMkLst>
          <pc:docMk/>
          <pc:sldMk cId="0" sldId="282"/>
        </pc:sldMkLst>
      </pc:sldChg>
      <pc:sldChg chg="addSp delSp modSp add mod modNotesTx">
        <pc:chgData name="Loren Dent" userId="f712969a-020c-4d46-9a55-445e7154ecdb" providerId="ADAL" clId="{2FB73A44-2049-4F4A-BB6B-BAFE00490E2C}" dt="2026-07-08T16:05:57.874" v="2519" actId="2711"/>
        <pc:sldMkLst>
          <pc:docMk/>
          <pc:sldMk cId="3188837873" sldId="284"/>
        </pc:sldMkLst>
        <pc:spChg chg="mod">
          <ac:chgData name="Loren Dent" userId="f712969a-020c-4d46-9a55-445e7154ecdb" providerId="ADAL" clId="{2FB73A44-2049-4F4A-BB6B-BAFE00490E2C}" dt="2026-07-02T14:51:12.658" v="2233" actId="20577"/>
          <ac:spMkLst>
            <pc:docMk/>
            <pc:sldMk cId="3188837873" sldId="284"/>
            <ac:spMk id="2" creationId="{19304E83-A4F0-49C5-BB01-F5773509A2B3}"/>
          </ac:spMkLst>
        </pc:spChg>
        <pc:spChg chg="add mod">
          <ac:chgData name="Loren Dent" userId="f712969a-020c-4d46-9a55-445e7154ecdb" providerId="ADAL" clId="{2FB73A44-2049-4F4A-BB6B-BAFE00490E2C}" dt="2026-07-08T16:05:38.701" v="2518" actId="2711"/>
          <ac:spMkLst>
            <pc:docMk/>
            <pc:sldMk cId="3188837873" sldId="284"/>
            <ac:spMk id="3" creationId="{CD4FE8C7-2C43-B897-AED3-2F74D034DA68}"/>
          </ac:spMkLst>
        </pc:spChg>
        <pc:spChg chg="mod">
          <ac:chgData name="Loren Dent" userId="f712969a-020c-4d46-9a55-445e7154ecdb" providerId="ADAL" clId="{2FB73A44-2049-4F4A-BB6B-BAFE00490E2C}" dt="2026-07-02T14:43:53.549" v="1994" actId="20577"/>
          <ac:spMkLst>
            <pc:docMk/>
            <pc:sldMk cId="3188837873" sldId="284"/>
            <ac:spMk id="4" creationId="{6AB259A0-0017-492F-A0DC-4B70C7052AE0}"/>
          </ac:spMkLst>
        </pc:spChg>
        <pc:spChg chg="mod">
          <ac:chgData name="Loren Dent" userId="f712969a-020c-4d46-9a55-445e7154ecdb" providerId="ADAL" clId="{2FB73A44-2049-4F4A-BB6B-BAFE00490E2C}" dt="2026-07-02T14:44:45.039" v="2016" actId="20577"/>
          <ac:spMkLst>
            <pc:docMk/>
            <pc:sldMk cId="3188837873" sldId="284"/>
            <ac:spMk id="6" creationId="{B237D1CA-B91A-410E-A968-D017BBE99F99}"/>
          </ac:spMkLst>
        </pc:spChg>
        <pc:spChg chg="add mod">
          <ac:chgData name="Loren Dent" userId="f712969a-020c-4d46-9a55-445e7154ecdb" providerId="ADAL" clId="{2FB73A44-2049-4F4A-BB6B-BAFE00490E2C}" dt="2026-07-08T16:05:57.874" v="2519" actId="2711"/>
          <ac:spMkLst>
            <pc:docMk/>
            <pc:sldMk cId="3188837873" sldId="284"/>
            <ac:spMk id="12" creationId="{81BF322A-F7F0-66DB-5759-65B78E3C16AB}"/>
          </ac:spMkLst>
        </pc:spChg>
      </pc:sldChg>
      <pc:sldChg chg="add">
        <pc:chgData name="Loren Dent" userId="f712969a-020c-4d46-9a55-445e7154ecdb" providerId="ADAL" clId="{2FB73A44-2049-4F4A-BB6B-BAFE00490E2C}" dt="2026-07-17T20:08:27.589" v="2539"/>
        <pc:sldMkLst>
          <pc:docMk/>
          <pc:sldMk cId="0" sldId="285"/>
        </pc:sldMkLst>
      </pc:sldChg>
      <pc:sldChg chg="add">
        <pc:chgData name="Loren Dent" userId="f712969a-020c-4d46-9a55-445e7154ecdb" providerId="ADAL" clId="{2FB73A44-2049-4F4A-BB6B-BAFE00490E2C}" dt="2026-07-17T20:08:27.589" v="2539"/>
        <pc:sldMkLst>
          <pc:docMk/>
          <pc:sldMk cId="0" sldId="286"/>
        </pc:sldMkLst>
      </pc:sldChg>
      <pc:sldChg chg="add">
        <pc:chgData name="Loren Dent" userId="f712969a-020c-4d46-9a55-445e7154ecdb" providerId="ADAL" clId="{2FB73A44-2049-4F4A-BB6B-BAFE00490E2C}" dt="2026-07-17T20:08:27.589" v="2539"/>
        <pc:sldMkLst>
          <pc:docMk/>
          <pc:sldMk cId="0" sldId="288"/>
        </pc:sldMkLst>
      </pc:sldChg>
      <pc:sldChg chg="addSp delSp modSp add mod ord setBg">
        <pc:chgData name="Loren Dent" userId="f712969a-020c-4d46-9a55-445e7154ecdb" providerId="ADAL" clId="{2FB73A44-2049-4F4A-BB6B-BAFE00490E2C}" dt="2026-07-17T21:06:18.776" v="3523"/>
        <pc:sldMkLst>
          <pc:docMk/>
          <pc:sldMk cId="4153678306" sldId="296"/>
        </pc:sldMkLst>
        <pc:spChg chg="add del mod">
          <ac:chgData name="Loren Dent" userId="f712969a-020c-4d46-9a55-445e7154ecdb" providerId="ADAL" clId="{2FB73A44-2049-4F4A-BB6B-BAFE00490E2C}" dt="2026-07-17T20:59:56.224" v="3415" actId="478"/>
          <ac:spMkLst>
            <pc:docMk/>
            <pc:sldMk cId="4153678306" sldId="296"/>
            <ac:spMk id="3" creationId="{0D700CA6-0164-58B3-9BC3-C70BC96C8DEE}"/>
          </ac:spMkLst>
        </pc:spChg>
        <pc:spChg chg="mod">
          <ac:chgData name="Loren Dent" userId="f712969a-020c-4d46-9a55-445e7154ecdb" providerId="ADAL" clId="{2FB73A44-2049-4F4A-BB6B-BAFE00490E2C}" dt="2026-07-17T21:00:01.137" v="3416" actId="1076"/>
          <ac:spMkLst>
            <pc:docMk/>
            <pc:sldMk cId="4153678306" sldId="296"/>
            <ac:spMk id="14" creationId="{6C38D7A9-9299-4108-BB08-026F4B9CAE7B}"/>
          </ac:spMkLst>
        </pc:spChg>
        <pc:picChg chg="add mod">
          <ac:chgData name="Loren Dent" userId="f712969a-020c-4d46-9a55-445e7154ecdb" providerId="ADAL" clId="{2FB73A44-2049-4F4A-BB6B-BAFE00490E2C}" dt="2026-07-17T20:30:13.426" v="2656" actId="1076"/>
          <ac:picMkLst>
            <pc:docMk/>
            <pc:sldMk cId="4153678306" sldId="296"/>
            <ac:picMk id="4" creationId="{34F8E3FA-327F-F242-862D-434A2A7055E4}"/>
          </ac:picMkLst>
        </pc:picChg>
      </pc:sldChg>
      <pc:sldChg chg="add">
        <pc:chgData name="Loren Dent" userId="f712969a-020c-4d46-9a55-445e7154ecdb" providerId="ADAL" clId="{2FB73A44-2049-4F4A-BB6B-BAFE00490E2C}" dt="2026-07-17T20:08:27.589" v="2539"/>
        <pc:sldMkLst>
          <pc:docMk/>
          <pc:sldMk cId="0" sldId="297"/>
        </pc:sldMkLst>
      </pc:sldChg>
      <pc:sldChg chg="delSp modSp add mod">
        <pc:chgData name="Loren Dent" userId="f712969a-020c-4d46-9a55-445e7154ecdb" providerId="ADAL" clId="{2FB73A44-2049-4F4A-BB6B-BAFE00490E2C}" dt="2026-07-17T21:27:34.542" v="4099" actId="20577"/>
        <pc:sldMkLst>
          <pc:docMk/>
          <pc:sldMk cId="501229955" sldId="308"/>
        </pc:sldMkLst>
        <pc:spChg chg="mod">
          <ac:chgData name="Loren Dent" userId="f712969a-020c-4d46-9a55-445e7154ecdb" providerId="ADAL" clId="{2FB73A44-2049-4F4A-BB6B-BAFE00490E2C}" dt="2026-07-17T21:26:33.186" v="4084" actId="20577"/>
          <ac:spMkLst>
            <pc:docMk/>
            <pc:sldMk cId="501229955" sldId="308"/>
            <ac:spMk id="2" creationId="{3D80234D-234C-A3C4-C360-B020F7F27909}"/>
          </ac:spMkLst>
        </pc:spChg>
        <pc:spChg chg="del">
          <ac:chgData name="Loren Dent" userId="f712969a-020c-4d46-9a55-445e7154ecdb" providerId="ADAL" clId="{2FB73A44-2049-4F4A-BB6B-BAFE00490E2C}" dt="2026-07-17T21:23:47.592" v="4058" actId="478"/>
          <ac:spMkLst>
            <pc:docMk/>
            <pc:sldMk cId="501229955" sldId="308"/>
            <ac:spMk id="3" creationId="{E88067B0-D8D6-0572-A026-172ED8DCBD60}"/>
          </ac:spMkLst>
        </pc:spChg>
        <pc:spChg chg="del">
          <ac:chgData name="Loren Dent" userId="f712969a-020c-4d46-9a55-445e7154ecdb" providerId="ADAL" clId="{2FB73A44-2049-4F4A-BB6B-BAFE00490E2C}" dt="2026-07-17T21:23:40.486" v="4054" actId="478"/>
          <ac:spMkLst>
            <pc:docMk/>
            <pc:sldMk cId="501229955" sldId="308"/>
            <ac:spMk id="4" creationId="{7F4E619F-221D-5BB1-E3CA-E39EE288BACE}"/>
          </ac:spMkLst>
        </pc:spChg>
        <pc:spChg chg="del">
          <ac:chgData name="Loren Dent" userId="f712969a-020c-4d46-9a55-445e7154ecdb" providerId="ADAL" clId="{2FB73A44-2049-4F4A-BB6B-BAFE00490E2C}" dt="2026-07-17T21:23:46.186" v="4057" actId="478"/>
          <ac:spMkLst>
            <pc:docMk/>
            <pc:sldMk cId="501229955" sldId="308"/>
            <ac:spMk id="5" creationId="{4AC545F6-F06C-3884-D622-F54B8345BAE3}"/>
          </ac:spMkLst>
        </pc:spChg>
        <pc:spChg chg="del mod">
          <ac:chgData name="Loren Dent" userId="f712969a-020c-4d46-9a55-445e7154ecdb" providerId="ADAL" clId="{2FB73A44-2049-4F4A-BB6B-BAFE00490E2C}" dt="2026-07-17T21:23:43.774" v="4056" actId="478"/>
          <ac:spMkLst>
            <pc:docMk/>
            <pc:sldMk cId="501229955" sldId="308"/>
            <ac:spMk id="6" creationId="{6B8FAE97-CAD7-351F-EBBD-154121124F9B}"/>
          </ac:spMkLst>
        </pc:spChg>
        <pc:spChg chg="mod">
          <ac:chgData name="Loren Dent" userId="f712969a-020c-4d46-9a55-445e7154ecdb" providerId="ADAL" clId="{2FB73A44-2049-4F4A-BB6B-BAFE00490E2C}" dt="2026-07-17T21:25:10.386" v="4072" actId="1076"/>
          <ac:spMkLst>
            <pc:docMk/>
            <pc:sldMk cId="501229955" sldId="308"/>
            <ac:spMk id="7" creationId="{DF27938B-B7C4-A29E-2675-F0EA8C988185}"/>
          </ac:spMkLst>
        </pc:spChg>
        <pc:spChg chg="mod">
          <ac:chgData name="Loren Dent" userId="f712969a-020c-4d46-9a55-445e7154ecdb" providerId="ADAL" clId="{2FB73A44-2049-4F4A-BB6B-BAFE00490E2C}" dt="2026-07-17T21:25:12.976" v="4073" actId="1076"/>
          <ac:spMkLst>
            <pc:docMk/>
            <pc:sldMk cId="501229955" sldId="308"/>
            <ac:spMk id="8" creationId="{FC13F1AC-9DD1-9870-A7AA-5613DA9E6EEB}"/>
          </ac:spMkLst>
        </pc:spChg>
        <pc:spChg chg="mod">
          <ac:chgData name="Loren Dent" userId="f712969a-020c-4d46-9a55-445e7154ecdb" providerId="ADAL" clId="{2FB73A44-2049-4F4A-BB6B-BAFE00490E2C}" dt="2026-07-17T21:27:34.542" v="4099" actId="20577"/>
          <ac:spMkLst>
            <pc:docMk/>
            <pc:sldMk cId="501229955" sldId="308"/>
            <ac:spMk id="9" creationId="{F68DCB01-A5D5-557F-7823-E0C313B4BBC5}"/>
          </ac:spMkLst>
        </pc:spChg>
        <pc:spChg chg="mod">
          <ac:chgData name="Loren Dent" userId="f712969a-020c-4d46-9a55-445e7154ecdb" providerId="ADAL" clId="{2FB73A44-2049-4F4A-BB6B-BAFE00490E2C}" dt="2026-07-17T21:25:33.508" v="4076" actId="1076"/>
          <ac:spMkLst>
            <pc:docMk/>
            <pc:sldMk cId="501229955" sldId="308"/>
            <ac:spMk id="10" creationId="{F7F2D379-3AA6-7183-8AD9-A207DC7D1576}"/>
          </ac:spMkLst>
        </pc:spChg>
        <pc:spChg chg="mod">
          <ac:chgData name="Loren Dent" userId="f712969a-020c-4d46-9a55-445e7154ecdb" providerId="ADAL" clId="{2FB73A44-2049-4F4A-BB6B-BAFE00490E2C}" dt="2026-07-17T21:25:37.096" v="4077" actId="1076"/>
          <ac:spMkLst>
            <pc:docMk/>
            <pc:sldMk cId="501229955" sldId="308"/>
            <ac:spMk id="11" creationId="{CEA5BB16-1A6E-F6CB-4051-51930161FC35}"/>
          </ac:spMkLst>
        </pc:spChg>
        <pc:spChg chg="mod">
          <ac:chgData name="Loren Dent" userId="f712969a-020c-4d46-9a55-445e7154ecdb" providerId="ADAL" clId="{2FB73A44-2049-4F4A-BB6B-BAFE00490E2C}" dt="2026-07-17T21:25:42.336" v="4078" actId="1076"/>
          <ac:spMkLst>
            <pc:docMk/>
            <pc:sldMk cId="501229955" sldId="308"/>
            <ac:spMk id="12" creationId="{968CD216-C8FC-A24D-1F38-518039C0C98F}"/>
          </ac:spMkLst>
        </pc:spChg>
      </pc:sldChg>
      <pc:sldChg chg="add">
        <pc:chgData name="Loren Dent" userId="f712969a-020c-4d46-9a55-445e7154ecdb" providerId="ADAL" clId="{2FB73A44-2049-4F4A-BB6B-BAFE00490E2C}" dt="2026-07-17T20:08:27.589" v="2539"/>
        <pc:sldMkLst>
          <pc:docMk/>
          <pc:sldMk cId="0" sldId="321"/>
        </pc:sldMkLst>
      </pc:sldChg>
      <pc:sldChg chg="add">
        <pc:chgData name="Loren Dent" userId="f712969a-020c-4d46-9a55-445e7154ecdb" providerId="ADAL" clId="{2FB73A44-2049-4F4A-BB6B-BAFE00490E2C}" dt="2026-07-17T20:08:27.589" v="2539"/>
        <pc:sldMkLst>
          <pc:docMk/>
          <pc:sldMk cId="0" sldId="322"/>
        </pc:sldMkLst>
      </pc:sldChg>
      <pc:sldChg chg="add">
        <pc:chgData name="Loren Dent" userId="f712969a-020c-4d46-9a55-445e7154ecdb" providerId="ADAL" clId="{2FB73A44-2049-4F4A-BB6B-BAFE00490E2C}" dt="2026-07-17T20:08:27.589" v="2539"/>
        <pc:sldMkLst>
          <pc:docMk/>
          <pc:sldMk cId="0" sldId="323"/>
        </pc:sldMkLst>
      </pc:sldChg>
      <pc:sldChg chg="add">
        <pc:chgData name="Loren Dent" userId="f712969a-020c-4d46-9a55-445e7154ecdb" providerId="ADAL" clId="{2FB73A44-2049-4F4A-BB6B-BAFE00490E2C}" dt="2026-07-17T20:08:27.589" v="2539"/>
        <pc:sldMkLst>
          <pc:docMk/>
          <pc:sldMk cId="0" sldId="324"/>
        </pc:sldMkLst>
      </pc:sldChg>
      <pc:sldChg chg="add">
        <pc:chgData name="Loren Dent" userId="f712969a-020c-4d46-9a55-445e7154ecdb" providerId="ADAL" clId="{2FB73A44-2049-4F4A-BB6B-BAFE00490E2C}" dt="2026-07-17T20:08:27.589" v="2539"/>
        <pc:sldMkLst>
          <pc:docMk/>
          <pc:sldMk cId="0" sldId="327"/>
        </pc:sldMkLst>
      </pc:sldChg>
      <pc:sldChg chg="add">
        <pc:chgData name="Loren Dent" userId="f712969a-020c-4d46-9a55-445e7154ecdb" providerId="ADAL" clId="{2FB73A44-2049-4F4A-BB6B-BAFE00490E2C}" dt="2026-07-17T20:08:27.589" v="2539"/>
        <pc:sldMkLst>
          <pc:docMk/>
          <pc:sldMk cId="189032749" sldId="331"/>
        </pc:sldMkLst>
      </pc:sldChg>
      <pc:sldChg chg="addSp delSp modSp add mod ord modClrScheme chgLayout modNotesTx">
        <pc:chgData name="Loren Dent" userId="f712969a-020c-4d46-9a55-445e7154ecdb" providerId="ADAL" clId="{2FB73A44-2049-4F4A-BB6B-BAFE00490E2C}" dt="2026-07-02T15:19:05.608" v="2328" actId="113"/>
        <pc:sldMkLst>
          <pc:docMk/>
          <pc:sldMk cId="2123459835" sldId="809"/>
        </pc:sldMkLst>
        <pc:spChg chg="mod">
          <ac:chgData name="Loren Dent" userId="f712969a-020c-4d46-9a55-445e7154ecdb" providerId="ADAL" clId="{2FB73A44-2049-4F4A-BB6B-BAFE00490E2C}" dt="2026-07-02T15:17:42.134" v="2312" actId="26606"/>
          <ac:spMkLst>
            <pc:docMk/>
            <pc:sldMk cId="2123459835" sldId="809"/>
            <ac:spMk id="2" creationId="{A9099E42-5CE2-F217-C67E-843B8953EDAD}"/>
          </ac:spMkLst>
        </pc:spChg>
        <pc:spChg chg="mod">
          <ac:chgData name="Loren Dent" userId="f712969a-020c-4d46-9a55-445e7154ecdb" providerId="ADAL" clId="{2FB73A44-2049-4F4A-BB6B-BAFE00490E2C}" dt="2026-07-02T15:19:05.608" v="2328" actId="113"/>
          <ac:spMkLst>
            <pc:docMk/>
            <pc:sldMk cId="2123459835" sldId="809"/>
            <ac:spMk id="19" creationId="{27F6B01A-A35A-5F0F-1EAB-208948DCEAA2}"/>
          </ac:spMkLst>
        </pc:spChg>
        <pc:picChg chg="mod ord">
          <ac:chgData name="Loren Dent" userId="f712969a-020c-4d46-9a55-445e7154ecdb" providerId="ADAL" clId="{2FB73A44-2049-4F4A-BB6B-BAFE00490E2C}" dt="2026-07-02T15:17:42.134" v="2312" actId="26606"/>
          <ac:picMkLst>
            <pc:docMk/>
            <pc:sldMk cId="2123459835" sldId="809"/>
            <ac:picMk id="9" creationId="{42318FD0-F958-0F5D-BFA3-45E438FE4D97}"/>
          </ac:picMkLst>
        </pc:picChg>
      </pc:sldChg>
      <pc:sldChg chg="modSp mod ord">
        <pc:chgData name="Loren Dent" userId="f712969a-020c-4d46-9a55-445e7154ecdb" providerId="ADAL" clId="{2FB73A44-2049-4F4A-BB6B-BAFE00490E2C}" dt="2026-07-01T20:59:22.895" v="1953" actId="2711"/>
        <pc:sldMkLst>
          <pc:docMk/>
          <pc:sldMk cId="1567160184" sldId="822"/>
        </pc:sldMkLst>
        <pc:spChg chg="mod">
          <ac:chgData name="Loren Dent" userId="f712969a-020c-4d46-9a55-445e7154ecdb" providerId="ADAL" clId="{2FB73A44-2049-4F4A-BB6B-BAFE00490E2C}" dt="2026-07-01T20:57:58.994" v="1889" actId="20577"/>
          <ac:spMkLst>
            <pc:docMk/>
            <pc:sldMk cId="1567160184" sldId="822"/>
            <ac:spMk id="2" creationId="{FB0D604B-2A54-BF10-1E94-D7AB664AFCAF}"/>
          </ac:spMkLst>
        </pc:spChg>
        <pc:graphicFrameChg chg="mod modGraphic">
          <ac:chgData name="Loren Dent" userId="f712969a-020c-4d46-9a55-445e7154ecdb" providerId="ADAL" clId="{2FB73A44-2049-4F4A-BB6B-BAFE00490E2C}" dt="2026-07-01T20:59:22.895" v="1953" actId="2711"/>
          <ac:graphicFrameMkLst>
            <pc:docMk/>
            <pc:sldMk cId="1567160184" sldId="822"/>
            <ac:graphicFrameMk id="11" creationId="{C51F8F15-C667-3B45-7524-2A8BBA47E5A0}"/>
          </ac:graphicFrameMkLst>
        </pc:graphicFrameChg>
      </pc:sldChg>
      <pc:sldChg chg="delSp modSp add mod ord modNotesTx">
        <pc:chgData name="Loren Dent" userId="f712969a-020c-4d46-9a55-445e7154ecdb" providerId="ADAL" clId="{2FB73A44-2049-4F4A-BB6B-BAFE00490E2C}" dt="2026-07-17T21:02:17.236" v="3520" actId="1076"/>
        <pc:sldMkLst>
          <pc:docMk/>
          <pc:sldMk cId="2089161339" sldId="834"/>
        </pc:sldMkLst>
        <pc:spChg chg="mod">
          <ac:chgData name="Loren Dent" userId="f712969a-020c-4d46-9a55-445e7154ecdb" providerId="ADAL" clId="{2FB73A44-2049-4F4A-BB6B-BAFE00490E2C}" dt="2026-07-17T21:02:11.690" v="3518" actId="20577"/>
          <ac:spMkLst>
            <pc:docMk/>
            <pc:sldMk cId="2089161339" sldId="834"/>
            <ac:spMk id="2" creationId="{A1B8A186-FB44-428F-9AD6-F8CBCC745929}"/>
          </ac:spMkLst>
        </pc:spChg>
        <pc:spChg chg="mod">
          <ac:chgData name="Loren Dent" userId="f712969a-020c-4d46-9a55-445e7154ecdb" providerId="ADAL" clId="{2FB73A44-2049-4F4A-BB6B-BAFE00490E2C}" dt="2026-07-17T21:00:30.863" v="3417" actId="14826"/>
          <ac:spMkLst>
            <pc:docMk/>
            <pc:sldMk cId="2089161339" sldId="834"/>
            <ac:spMk id="6" creationId="{C5B2F8EA-5578-DC21-F880-513F2D67C72F}"/>
          </ac:spMkLst>
        </pc:spChg>
        <pc:spChg chg="mod">
          <ac:chgData name="Loren Dent" userId="f712969a-020c-4d46-9a55-445e7154ecdb" providerId="ADAL" clId="{2FB73A44-2049-4F4A-BB6B-BAFE00490E2C}" dt="2026-07-17T21:00:30.863" v="3417" actId="14826"/>
          <ac:spMkLst>
            <pc:docMk/>
            <pc:sldMk cId="2089161339" sldId="834"/>
            <ac:spMk id="7" creationId="{3FD72688-6AEB-5F9C-3D34-99B20874D719}"/>
          </ac:spMkLst>
        </pc:spChg>
        <pc:spChg chg="mod">
          <ac:chgData name="Loren Dent" userId="f712969a-020c-4d46-9a55-445e7154ecdb" providerId="ADAL" clId="{2FB73A44-2049-4F4A-BB6B-BAFE00490E2C}" dt="2026-07-17T21:00:46.530" v="3455" actId="20577"/>
          <ac:spMkLst>
            <pc:docMk/>
            <pc:sldMk cId="2089161339" sldId="834"/>
            <ac:spMk id="10" creationId="{8825AAF0-5288-408C-0A6A-F3244B5F9283}"/>
          </ac:spMkLst>
        </pc:spChg>
        <pc:spChg chg="mod">
          <ac:chgData name="Loren Dent" userId="f712969a-020c-4d46-9a55-445e7154ecdb" providerId="ADAL" clId="{2FB73A44-2049-4F4A-BB6B-BAFE00490E2C}" dt="2026-07-17T21:01:44.108" v="3504" actId="20577"/>
          <ac:spMkLst>
            <pc:docMk/>
            <pc:sldMk cId="2089161339" sldId="834"/>
            <ac:spMk id="12" creationId="{2410CC18-7E81-3E69-F381-71593181210A}"/>
          </ac:spMkLst>
        </pc:spChg>
        <pc:spChg chg="mod">
          <ac:chgData name="Loren Dent" userId="f712969a-020c-4d46-9a55-445e7154ecdb" providerId="ADAL" clId="{2FB73A44-2049-4F4A-BB6B-BAFE00490E2C}" dt="2026-07-17T21:01:28.608" v="3456" actId="14826"/>
          <ac:spMkLst>
            <pc:docMk/>
            <pc:sldMk cId="2089161339" sldId="834"/>
            <ac:spMk id="19" creationId="{8CCCF09B-C893-39D3-53AF-B0B76529DDF5}"/>
          </ac:spMkLst>
        </pc:spChg>
        <pc:grpChg chg="mod">
          <ac:chgData name="Loren Dent" userId="f712969a-020c-4d46-9a55-445e7154ecdb" providerId="ADAL" clId="{2FB73A44-2049-4F4A-BB6B-BAFE00490E2C}" dt="2026-07-17T21:00:30.863" v="3417" actId="14826"/>
          <ac:grpSpMkLst>
            <pc:docMk/>
            <pc:sldMk cId="2089161339" sldId="834"/>
            <ac:grpSpMk id="5" creationId="{6AEEDBB1-7D19-8936-6969-0CA2B90A26E2}"/>
          </ac:grpSpMkLst>
        </pc:grpChg>
        <pc:grpChg chg="mod">
          <ac:chgData name="Loren Dent" userId="f712969a-020c-4d46-9a55-445e7154ecdb" providerId="ADAL" clId="{2FB73A44-2049-4F4A-BB6B-BAFE00490E2C}" dt="2026-07-17T21:00:30.863" v="3417" actId="14826"/>
          <ac:grpSpMkLst>
            <pc:docMk/>
            <pc:sldMk cId="2089161339" sldId="834"/>
            <ac:grpSpMk id="27" creationId="{ECF886F4-3907-9658-24BA-04509903FA94}"/>
          </ac:grpSpMkLst>
        </pc:grpChg>
        <pc:grpChg chg="del mod">
          <ac:chgData name="Loren Dent" userId="f712969a-020c-4d46-9a55-445e7154ecdb" providerId="ADAL" clId="{2FB73A44-2049-4F4A-BB6B-BAFE00490E2C}" dt="2026-07-17T21:02:13.570" v="3519" actId="478"/>
          <ac:grpSpMkLst>
            <pc:docMk/>
            <pc:sldMk cId="2089161339" sldId="834"/>
            <ac:grpSpMk id="32" creationId="{AC2DC2AF-F751-1CA0-6888-ECE51E3B1BE6}"/>
          </ac:grpSpMkLst>
        </pc:grpChg>
        <pc:grpChg chg="mod">
          <ac:chgData name="Loren Dent" userId="f712969a-020c-4d46-9a55-445e7154ecdb" providerId="ADAL" clId="{2FB73A44-2049-4F4A-BB6B-BAFE00490E2C}" dt="2026-07-17T21:02:17.236" v="3520" actId="1076"/>
          <ac:grpSpMkLst>
            <pc:docMk/>
            <pc:sldMk cId="2089161339" sldId="834"/>
            <ac:grpSpMk id="33" creationId="{9FE33D11-8294-6F20-0C0F-6546DC03A0E5}"/>
          </ac:grpSpMkLst>
        </pc:grpChg>
        <pc:picChg chg="mod">
          <ac:chgData name="Loren Dent" userId="f712969a-020c-4d46-9a55-445e7154ecdb" providerId="ADAL" clId="{2FB73A44-2049-4F4A-BB6B-BAFE00490E2C}" dt="2026-07-17T21:00:30.863" v="3417" actId="14826"/>
          <ac:picMkLst>
            <pc:docMk/>
            <pc:sldMk cId="2089161339" sldId="834"/>
            <ac:picMk id="16" creationId="{E957FF0A-00F7-6EF9-031C-004B017E93C4}"/>
          </ac:picMkLst>
        </pc:picChg>
        <pc:picChg chg="mod">
          <ac:chgData name="Loren Dent" userId="f712969a-020c-4d46-9a55-445e7154ecdb" providerId="ADAL" clId="{2FB73A44-2049-4F4A-BB6B-BAFE00490E2C}" dt="2026-07-17T21:01:28.608" v="3456" actId="14826"/>
          <ac:picMkLst>
            <pc:docMk/>
            <pc:sldMk cId="2089161339" sldId="834"/>
            <ac:picMk id="24" creationId="{7F1D5A37-927F-5646-9FD6-4C468616BB92}"/>
          </ac:picMkLst>
        </pc:picChg>
      </pc:sldChg>
      <pc:sldChg chg="addSp delSp modSp new mod modClrScheme chgLayout">
        <pc:chgData name="Loren Dent" userId="f712969a-020c-4d46-9a55-445e7154ecdb" providerId="ADAL" clId="{2FB73A44-2049-4F4A-BB6B-BAFE00490E2C}" dt="2026-07-02T15:16:59.864" v="2307" actId="2711"/>
        <pc:sldMkLst>
          <pc:docMk/>
          <pc:sldMk cId="4230877959" sldId="835"/>
        </pc:sldMkLst>
        <pc:spChg chg="mod">
          <ac:chgData name="Loren Dent" userId="f712969a-020c-4d46-9a55-445e7154ecdb" providerId="ADAL" clId="{2FB73A44-2049-4F4A-BB6B-BAFE00490E2C}" dt="2026-07-02T15:16:31.532" v="2303" actId="26606"/>
          <ac:spMkLst>
            <pc:docMk/>
            <pc:sldMk cId="4230877959" sldId="835"/>
            <ac:spMk id="2" creationId="{F61F4AAA-1E19-9739-EAD7-23DCA584BDA1}"/>
          </ac:spMkLst>
        </pc:spChg>
        <pc:spChg chg="add mod ord">
          <ac:chgData name="Loren Dent" userId="f712969a-020c-4d46-9a55-445e7154ecdb" providerId="ADAL" clId="{2FB73A44-2049-4F4A-BB6B-BAFE00490E2C}" dt="2026-07-02T15:16:59.864" v="2307" actId="2711"/>
          <ac:spMkLst>
            <pc:docMk/>
            <pc:sldMk cId="4230877959" sldId="835"/>
            <ac:spMk id="5" creationId="{4AE038FA-ADF8-8CBA-5BBB-2C246534288F}"/>
          </ac:spMkLst>
        </pc:spChg>
        <pc:picChg chg="add mod">
          <ac:chgData name="Loren Dent" userId="f712969a-020c-4d46-9a55-445e7154ecdb" providerId="ADAL" clId="{2FB73A44-2049-4F4A-BB6B-BAFE00490E2C}" dt="2026-07-02T15:16:31.532" v="2303" actId="26606"/>
          <ac:picMkLst>
            <pc:docMk/>
            <pc:sldMk cId="4230877959" sldId="835"/>
            <ac:picMk id="4" creationId="{ECB3C5AD-0F83-FEA1-AA17-982E2CA5C845}"/>
          </ac:picMkLst>
        </pc:picChg>
      </pc:sldChg>
      <pc:sldChg chg="addSp delSp modSp new mod">
        <pc:chgData name="Loren Dent" userId="f712969a-020c-4d46-9a55-445e7154ecdb" providerId="ADAL" clId="{2FB73A44-2049-4F4A-BB6B-BAFE00490E2C}" dt="2026-07-01T20:55:33.341" v="1842" actId="14100"/>
        <pc:sldMkLst>
          <pc:docMk/>
          <pc:sldMk cId="3047693232" sldId="836"/>
        </pc:sldMkLst>
        <pc:spChg chg="mod">
          <ac:chgData name="Loren Dent" userId="f712969a-020c-4d46-9a55-445e7154ecdb" providerId="ADAL" clId="{2FB73A44-2049-4F4A-BB6B-BAFE00490E2C}" dt="2026-07-01T20:49:59.730" v="1808" actId="20577"/>
          <ac:spMkLst>
            <pc:docMk/>
            <pc:sldMk cId="3047693232" sldId="836"/>
            <ac:spMk id="2" creationId="{AED6DBA3-8ECF-3FFF-B2FB-8009C94ED93F}"/>
          </ac:spMkLst>
        </pc:spChg>
        <pc:spChg chg="add mod">
          <ac:chgData name="Loren Dent" userId="f712969a-020c-4d46-9a55-445e7154ecdb" providerId="ADAL" clId="{2FB73A44-2049-4F4A-BB6B-BAFE00490E2C}" dt="2026-07-01T20:55:04.573" v="1839" actId="207"/>
          <ac:spMkLst>
            <pc:docMk/>
            <pc:sldMk cId="3047693232" sldId="836"/>
            <ac:spMk id="10" creationId="{5A4A6F13-02DD-9C0D-6F11-8D5CD10D4FD6}"/>
          </ac:spMkLst>
        </pc:spChg>
        <pc:spChg chg="add mod">
          <ac:chgData name="Loren Dent" userId="f712969a-020c-4d46-9a55-445e7154ecdb" providerId="ADAL" clId="{2FB73A44-2049-4F4A-BB6B-BAFE00490E2C}" dt="2026-07-01T20:51:09.263" v="1831" actId="1036"/>
          <ac:spMkLst>
            <pc:docMk/>
            <pc:sldMk cId="3047693232" sldId="836"/>
            <ac:spMk id="15" creationId="{8A020841-B29D-3561-15D1-04749242E291}"/>
          </ac:spMkLst>
        </pc:spChg>
        <pc:spChg chg="add mod">
          <ac:chgData name="Loren Dent" userId="f712969a-020c-4d46-9a55-445e7154ecdb" providerId="ADAL" clId="{2FB73A44-2049-4F4A-BB6B-BAFE00490E2C}" dt="2026-07-01T20:50:59.249" v="1824" actId="1036"/>
          <ac:spMkLst>
            <pc:docMk/>
            <pc:sldMk cId="3047693232" sldId="836"/>
            <ac:spMk id="16" creationId="{E01E9134-B199-F030-7350-D83FCC2D15F5}"/>
          </ac:spMkLst>
        </pc:spChg>
        <pc:picChg chg="add mod">
          <ac:chgData name="Loren Dent" userId="f712969a-020c-4d46-9a55-445e7154ecdb" providerId="ADAL" clId="{2FB73A44-2049-4F4A-BB6B-BAFE00490E2C}" dt="2026-07-01T20:55:16.649" v="1840" actId="14100"/>
          <ac:picMkLst>
            <pc:docMk/>
            <pc:sldMk cId="3047693232" sldId="836"/>
            <ac:picMk id="5" creationId="{B04A6579-8888-1D78-87DA-849032892AB2}"/>
          </ac:picMkLst>
        </pc:picChg>
        <pc:picChg chg="add mod">
          <ac:chgData name="Loren Dent" userId="f712969a-020c-4d46-9a55-445e7154ecdb" providerId="ADAL" clId="{2FB73A44-2049-4F4A-BB6B-BAFE00490E2C}" dt="2026-07-01T20:55:33.341" v="1842" actId="14100"/>
          <ac:picMkLst>
            <pc:docMk/>
            <pc:sldMk cId="3047693232" sldId="836"/>
            <ac:picMk id="7" creationId="{91BCA9A7-B85D-11D7-6397-D4840ACAF4EB}"/>
          </ac:picMkLst>
        </pc:picChg>
        <pc:picChg chg="add mod">
          <ac:chgData name="Loren Dent" userId="f712969a-020c-4d46-9a55-445e7154ecdb" providerId="ADAL" clId="{2FB73A44-2049-4F4A-BB6B-BAFE00490E2C}" dt="2026-07-01T20:55:25.237" v="1841" actId="14100"/>
          <ac:picMkLst>
            <pc:docMk/>
            <pc:sldMk cId="3047693232" sldId="836"/>
            <ac:picMk id="9" creationId="{D71AFB9D-B0E1-0D50-0B38-4EEA82021EC4}"/>
          </ac:picMkLst>
        </pc:picChg>
      </pc:sldChg>
      <pc:sldChg chg="addSp delSp modSp add mod modClrScheme chgLayout">
        <pc:chgData name="Loren Dent" userId="f712969a-020c-4d46-9a55-445e7154ecdb" providerId="ADAL" clId="{2FB73A44-2049-4F4A-BB6B-BAFE00490E2C}" dt="2026-07-09T03:02:30.787" v="2527" actId="14100"/>
        <pc:sldMkLst>
          <pc:docMk/>
          <pc:sldMk cId="2319884517" sldId="837"/>
        </pc:sldMkLst>
        <pc:spChg chg="mod">
          <ac:chgData name="Loren Dent" userId="f712969a-020c-4d46-9a55-445e7154ecdb" providerId="ADAL" clId="{2FB73A44-2049-4F4A-BB6B-BAFE00490E2C}" dt="2026-07-01T20:56:39.222" v="1867" actId="26606"/>
          <ac:spMkLst>
            <pc:docMk/>
            <pc:sldMk cId="2319884517" sldId="837"/>
            <ac:spMk id="2" creationId="{9046EA35-D041-B137-B348-6E65FE268B0F}"/>
          </ac:spMkLst>
        </pc:spChg>
        <pc:spChg chg="add mod">
          <ac:chgData name="Loren Dent" userId="f712969a-020c-4d46-9a55-445e7154ecdb" providerId="ADAL" clId="{2FB73A44-2049-4F4A-BB6B-BAFE00490E2C}" dt="2026-07-08T16:02:42.133" v="2429" actId="207"/>
          <ac:spMkLst>
            <pc:docMk/>
            <pc:sldMk cId="2319884517" sldId="837"/>
            <ac:spMk id="9" creationId="{9C15003D-4B91-2F6C-04D9-31756FD5C179}"/>
          </ac:spMkLst>
        </pc:spChg>
        <pc:graphicFrameChg chg="add mod modGraphic">
          <ac:chgData name="Loren Dent" userId="f712969a-020c-4d46-9a55-445e7154ecdb" providerId="ADAL" clId="{2FB73A44-2049-4F4A-BB6B-BAFE00490E2C}" dt="2026-07-09T03:02:30.787" v="2527" actId="14100"/>
          <ac:graphicFrameMkLst>
            <pc:docMk/>
            <pc:sldMk cId="2319884517" sldId="837"/>
            <ac:graphicFrameMk id="4" creationId="{AFD72833-F721-7E2E-7082-7B0966E82144}"/>
          </ac:graphicFrameMkLst>
        </pc:graphicFrameChg>
        <pc:graphicFrameChg chg="add mod modGraphic">
          <ac:chgData name="Loren Dent" userId="f712969a-020c-4d46-9a55-445e7154ecdb" providerId="ADAL" clId="{2FB73A44-2049-4F4A-BB6B-BAFE00490E2C}" dt="2026-07-09T03:02:23.399" v="2525" actId="14100"/>
          <ac:graphicFrameMkLst>
            <pc:docMk/>
            <pc:sldMk cId="2319884517" sldId="837"/>
            <ac:graphicFrameMk id="11" creationId="{0390456A-6324-6C59-2741-3FBDFD6D9928}"/>
          </ac:graphicFrameMkLst>
        </pc:graphicFrameChg>
        <pc:graphicFrameChg chg="add mod modGraphic">
          <ac:chgData name="Loren Dent" userId="f712969a-020c-4d46-9a55-445e7154ecdb" providerId="ADAL" clId="{2FB73A44-2049-4F4A-BB6B-BAFE00490E2C}" dt="2026-07-09T03:02:26.350" v="2526" actId="14100"/>
          <ac:graphicFrameMkLst>
            <pc:docMk/>
            <pc:sldMk cId="2319884517" sldId="837"/>
            <ac:graphicFrameMk id="12" creationId="{0473767F-04FC-2324-0C03-593BE7686B0A}"/>
          </ac:graphicFrameMkLst>
        </pc:graphicFrameChg>
        <pc:picChg chg="mod">
          <ac:chgData name="Loren Dent" userId="f712969a-020c-4d46-9a55-445e7154ecdb" providerId="ADAL" clId="{2FB73A44-2049-4F4A-BB6B-BAFE00490E2C}" dt="2026-07-08T15:53:20.610" v="2362" actId="1076"/>
          <ac:picMkLst>
            <pc:docMk/>
            <pc:sldMk cId="2319884517" sldId="837"/>
            <ac:picMk id="5" creationId="{468F7CFD-8C69-6F57-9A5F-34A83A201007}"/>
          </ac:picMkLst>
        </pc:picChg>
      </pc:sldChg>
      <pc:sldChg chg="addSp delSp modSp add mod">
        <pc:chgData name="Loren Dent" userId="f712969a-020c-4d46-9a55-445e7154ecdb" providerId="ADAL" clId="{2FB73A44-2049-4F4A-BB6B-BAFE00490E2C}" dt="2026-07-09T03:02:42.571" v="2530" actId="14100"/>
        <pc:sldMkLst>
          <pc:docMk/>
          <pc:sldMk cId="2824630061" sldId="838"/>
        </pc:sldMkLst>
        <pc:spChg chg="mod">
          <ac:chgData name="Loren Dent" userId="f712969a-020c-4d46-9a55-445e7154ecdb" providerId="ADAL" clId="{2FB73A44-2049-4F4A-BB6B-BAFE00490E2C}" dt="2026-07-01T20:56:55.430" v="1873" actId="20577"/>
          <ac:spMkLst>
            <pc:docMk/>
            <pc:sldMk cId="2824630061" sldId="838"/>
            <ac:spMk id="2" creationId="{88872742-2764-B74B-A22C-F62E0EFDA0E4}"/>
          </ac:spMkLst>
        </pc:spChg>
        <pc:spChg chg="add mod">
          <ac:chgData name="Loren Dent" userId="f712969a-020c-4d46-9a55-445e7154ecdb" providerId="ADAL" clId="{2FB73A44-2049-4F4A-BB6B-BAFE00490E2C}" dt="2026-07-08T15:58:58.350" v="2404" actId="207"/>
          <ac:spMkLst>
            <pc:docMk/>
            <pc:sldMk cId="2824630061" sldId="838"/>
            <ac:spMk id="12" creationId="{9AFB7093-51D4-BDA9-38A9-DE7F85685525}"/>
          </ac:spMkLst>
        </pc:spChg>
        <pc:graphicFrameChg chg="add mod modGraphic">
          <ac:chgData name="Loren Dent" userId="f712969a-020c-4d46-9a55-445e7154ecdb" providerId="ADAL" clId="{2FB73A44-2049-4F4A-BB6B-BAFE00490E2C}" dt="2026-07-09T03:02:36.251" v="2528" actId="14100"/>
          <ac:graphicFrameMkLst>
            <pc:docMk/>
            <pc:sldMk cId="2824630061" sldId="838"/>
            <ac:graphicFrameMk id="3" creationId="{52832594-E644-4984-1CEE-A422C4B4ACCF}"/>
          </ac:graphicFrameMkLst>
        </pc:graphicFrameChg>
        <pc:graphicFrameChg chg="add mod modGraphic">
          <ac:chgData name="Loren Dent" userId="f712969a-020c-4d46-9a55-445e7154ecdb" providerId="ADAL" clId="{2FB73A44-2049-4F4A-BB6B-BAFE00490E2C}" dt="2026-07-09T03:02:42.571" v="2530" actId="14100"/>
          <ac:graphicFrameMkLst>
            <pc:docMk/>
            <pc:sldMk cId="2824630061" sldId="838"/>
            <ac:graphicFrameMk id="6" creationId="{990A6B28-2A3B-5B88-088D-DF2880E45E70}"/>
          </ac:graphicFrameMkLst>
        </pc:graphicFrameChg>
        <pc:graphicFrameChg chg="add mod modGraphic">
          <ac:chgData name="Loren Dent" userId="f712969a-020c-4d46-9a55-445e7154ecdb" providerId="ADAL" clId="{2FB73A44-2049-4F4A-BB6B-BAFE00490E2C}" dt="2026-07-09T03:02:39.839" v="2529" actId="14100"/>
          <ac:graphicFrameMkLst>
            <pc:docMk/>
            <pc:sldMk cId="2824630061" sldId="838"/>
            <ac:graphicFrameMk id="8" creationId="{37D9F7CC-E314-3D52-B0A1-79E62198463A}"/>
          </ac:graphicFrameMkLst>
        </pc:graphicFrameChg>
        <pc:picChg chg="mod">
          <ac:chgData name="Loren Dent" userId="f712969a-020c-4d46-9a55-445e7154ecdb" providerId="ADAL" clId="{2FB73A44-2049-4F4A-BB6B-BAFE00490E2C}" dt="2026-07-08T15:57:52.596" v="2393" actId="14100"/>
          <ac:picMkLst>
            <pc:docMk/>
            <pc:sldMk cId="2824630061" sldId="838"/>
            <ac:picMk id="5" creationId="{3C3EA8FB-98AE-E639-4AFD-6317D2E21795}"/>
          </ac:picMkLst>
        </pc:picChg>
      </pc:sldChg>
      <pc:sldChg chg="addSp modSp add mod">
        <pc:chgData name="Loren Dent" userId="f712969a-020c-4d46-9a55-445e7154ecdb" providerId="ADAL" clId="{2FB73A44-2049-4F4A-BB6B-BAFE00490E2C}" dt="2026-07-09T03:03:03.770" v="2538" actId="20577"/>
        <pc:sldMkLst>
          <pc:docMk/>
          <pc:sldMk cId="1493659354" sldId="839"/>
        </pc:sldMkLst>
        <pc:spChg chg="mod">
          <ac:chgData name="Loren Dent" userId="f712969a-020c-4d46-9a55-445e7154ecdb" providerId="ADAL" clId="{2FB73A44-2049-4F4A-BB6B-BAFE00490E2C}" dt="2026-07-09T03:03:03.770" v="2538" actId="20577"/>
          <ac:spMkLst>
            <pc:docMk/>
            <pc:sldMk cId="1493659354" sldId="839"/>
            <ac:spMk id="2" creationId="{22EB0004-7DD7-6E0D-6F0B-4F9C944B8A5C}"/>
          </ac:spMkLst>
        </pc:spChg>
        <pc:spChg chg="add mod">
          <ac:chgData name="Loren Dent" userId="f712969a-020c-4d46-9a55-445e7154ecdb" providerId="ADAL" clId="{2FB73A44-2049-4F4A-BB6B-BAFE00490E2C}" dt="2026-07-08T15:56:44.415" v="2385" actId="14100"/>
          <ac:spMkLst>
            <pc:docMk/>
            <pc:sldMk cId="1493659354" sldId="839"/>
            <ac:spMk id="9" creationId="{8DDFABCD-35EC-DDDB-79EC-58F95C21D6E6}"/>
          </ac:spMkLst>
        </pc:spChg>
        <pc:graphicFrameChg chg="add mod modGraphic">
          <ac:chgData name="Loren Dent" userId="f712969a-020c-4d46-9a55-445e7154ecdb" providerId="ADAL" clId="{2FB73A44-2049-4F4A-BB6B-BAFE00490E2C}" dt="2026-07-09T03:02:48.815" v="2531" actId="14100"/>
          <ac:graphicFrameMkLst>
            <pc:docMk/>
            <pc:sldMk cId="1493659354" sldId="839"/>
            <ac:graphicFrameMk id="4" creationId="{219048E8-A7CB-12FD-BC39-BEEB5B7B2199}"/>
          </ac:graphicFrameMkLst>
        </pc:graphicFrameChg>
        <pc:graphicFrameChg chg="add mod modGraphic">
          <ac:chgData name="Loren Dent" userId="f712969a-020c-4d46-9a55-445e7154ecdb" providerId="ADAL" clId="{2FB73A44-2049-4F4A-BB6B-BAFE00490E2C}" dt="2026-07-09T03:02:53.984" v="2533" actId="14100"/>
          <ac:graphicFrameMkLst>
            <pc:docMk/>
            <pc:sldMk cId="1493659354" sldId="839"/>
            <ac:graphicFrameMk id="6" creationId="{D0BB092E-EEF7-F025-2F12-611AD6364490}"/>
          </ac:graphicFrameMkLst>
        </pc:graphicFrameChg>
        <pc:graphicFrameChg chg="add mod modGraphic">
          <ac:chgData name="Loren Dent" userId="f712969a-020c-4d46-9a55-445e7154ecdb" providerId="ADAL" clId="{2FB73A44-2049-4F4A-BB6B-BAFE00490E2C}" dt="2026-07-09T03:02:51.108" v="2532" actId="14100"/>
          <ac:graphicFrameMkLst>
            <pc:docMk/>
            <pc:sldMk cId="1493659354" sldId="839"/>
            <ac:graphicFrameMk id="7" creationId="{48BEF38E-B5C2-96F9-F2BA-C6DBCD8DEB86}"/>
          </ac:graphicFrameMkLst>
        </pc:graphicFrameChg>
        <pc:picChg chg="mod">
          <ac:chgData name="Loren Dent" userId="f712969a-020c-4d46-9a55-445e7154ecdb" providerId="ADAL" clId="{2FB73A44-2049-4F4A-BB6B-BAFE00490E2C}" dt="2026-07-08T15:56:32.558" v="2382" actId="14100"/>
          <ac:picMkLst>
            <pc:docMk/>
            <pc:sldMk cId="1493659354" sldId="839"/>
            <ac:picMk id="5" creationId="{B236407D-0995-3651-F065-D2F6E3007D2C}"/>
          </ac:picMkLst>
        </pc:picChg>
      </pc:sldChg>
      <pc:sldChg chg="modSp new mod">
        <pc:chgData name="Loren Dent" userId="f712969a-020c-4d46-9a55-445e7154ecdb" providerId="ADAL" clId="{2FB73A44-2049-4F4A-BB6B-BAFE00490E2C}" dt="2026-07-08T16:05:06.194" v="2477" actId="20577"/>
        <pc:sldMkLst>
          <pc:docMk/>
          <pc:sldMk cId="750196166" sldId="840"/>
        </pc:sldMkLst>
        <pc:spChg chg="mod">
          <ac:chgData name="Loren Dent" userId="f712969a-020c-4d46-9a55-445e7154ecdb" providerId="ADAL" clId="{2FB73A44-2049-4F4A-BB6B-BAFE00490E2C}" dt="2026-07-08T16:05:06.194" v="2477" actId="20577"/>
          <ac:spMkLst>
            <pc:docMk/>
            <pc:sldMk cId="750196166" sldId="840"/>
            <ac:spMk id="2" creationId="{8118CD77-01DD-995C-ADCE-EEBEE27BE02C}"/>
          </ac:spMkLst>
        </pc:spChg>
      </pc:sldChg>
      <pc:sldChg chg="add">
        <pc:chgData name="Loren Dent" userId="f712969a-020c-4d46-9a55-445e7154ecdb" providerId="ADAL" clId="{2FB73A44-2049-4F4A-BB6B-BAFE00490E2C}" dt="2026-07-17T20:08:27.589" v="2539"/>
        <pc:sldMkLst>
          <pc:docMk/>
          <pc:sldMk cId="0" sldId="845"/>
        </pc:sldMkLst>
      </pc:sldChg>
      <pc:sldChg chg="add">
        <pc:chgData name="Loren Dent" userId="f712969a-020c-4d46-9a55-445e7154ecdb" providerId="ADAL" clId="{2FB73A44-2049-4F4A-BB6B-BAFE00490E2C}" dt="2026-07-17T20:08:27.589" v="2539"/>
        <pc:sldMkLst>
          <pc:docMk/>
          <pc:sldMk cId="2823100457" sldId="2142533989"/>
        </pc:sldMkLst>
      </pc:sldChg>
      <pc:sldChg chg="add">
        <pc:chgData name="Loren Dent" userId="f712969a-020c-4d46-9a55-445e7154ecdb" providerId="ADAL" clId="{2FB73A44-2049-4F4A-BB6B-BAFE00490E2C}" dt="2026-07-17T20:08:27.589" v="2539"/>
        <pc:sldMkLst>
          <pc:docMk/>
          <pc:sldMk cId="3498347177" sldId="2142534007"/>
        </pc:sldMkLst>
      </pc:sldChg>
      <pc:sldChg chg="add">
        <pc:chgData name="Loren Dent" userId="f712969a-020c-4d46-9a55-445e7154ecdb" providerId="ADAL" clId="{2FB73A44-2049-4F4A-BB6B-BAFE00490E2C}" dt="2026-07-17T20:08:27.589" v="2539"/>
        <pc:sldMkLst>
          <pc:docMk/>
          <pc:sldMk cId="2744323725" sldId="2142534014"/>
        </pc:sldMkLst>
      </pc:sldChg>
      <pc:sldChg chg="add">
        <pc:chgData name="Loren Dent" userId="f712969a-020c-4d46-9a55-445e7154ecdb" providerId="ADAL" clId="{2FB73A44-2049-4F4A-BB6B-BAFE00490E2C}" dt="2026-07-17T20:08:27.589" v="2539"/>
        <pc:sldMkLst>
          <pc:docMk/>
          <pc:sldMk cId="3174838647" sldId="2142534022"/>
        </pc:sldMkLst>
      </pc:sldChg>
      <pc:sldChg chg="add">
        <pc:chgData name="Loren Dent" userId="f712969a-020c-4d46-9a55-445e7154ecdb" providerId="ADAL" clId="{2FB73A44-2049-4F4A-BB6B-BAFE00490E2C}" dt="2026-07-17T20:08:27.589" v="2539"/>
        <pc:sldMkLst>
          <pc:docMk/>
          <pc:sldMk cId="2494389004" sldId="2142534038"/>
        </pc:sldMkLst>
      </pc:sldChg>
      <pc:sldChg chg="add">
        <pc:chgData name="Loren Dent" userId="f712969a-020c-4d46-9a55-445e7154ecdb" providerId="ADAL" clId="{2FB73A44-2049-4F4A-BB6B-BAFE00490E2C}" dt="2026-07-17T20:08:27.589" v="2539"/>
        <pc:sldMkLst>
          <pc:docMk/>
          <pc:sldMk cId="2762611030" sldId="2142534074"/>
        </pc:sldMkLst>
      </pc:sldChg>
      <pc:sldChg chg="add">
        <pc:chgData name="Loren Dent" userId="f712969a-020c-4d46-9a55-445e7154ecdb" providerId="ADAL" clId="{2FB73A44-2049-4F4A-BB6B-BAFE00490E2C}" dt="2026-07-17T20:08:27.589" v="2539"/>
        <pc:sldMkLst>
          <pc:docMk/>
          <pc:sldMk cId="4206864738" sldId="2142534075"/>
        </pc:sldMkLst>
      </pc:sldChg>
      <pc:sldChg chg="add">
        <pc:chgData name="Loren Dent" userId="f712969a-020c-4d46-9a55-445e7154ecdb" providerId="ADAL" clId="{2FB73A44-2049-4F4A-BB6B-BAFE00490E2C}" dt="2026-07-17T20:08:27.589" v="2539"/>
        <pc:sldMkLst>
          <pc:docMk/>
          <pc:sldMk cId="1110540933" sldId="2142534076"/>
        </pc:sldMkLst>
      </pc:sldChg>
      <pc:sldChg chg="addSp modSp new mod">
        <pc:chgData name="Loren Dent" userId="f712969a-020c-4d46-9a55-445e7154ecdb" providerId="ADAL" clId="{2FB73A44-2049-4F4A-BB6B-BAFE00490E2C}" dt="2026-07-17T20:35:56.047" v="2669" actId="1076"/>
        <pc:sldMkLst>
          <pc:docMk/>
          <pc:sldMk cId="2765281532" sldId="2142534077"/>
        </pc:sldMkLst>
        <pc:spChg chg="mod">
          <ac:chgData name="Loren Dent" userId="f712969a-020c-4d46-9a55-445e7154ecdb" providerId="ADAL" clId="{2FB73A44-2049-4F4A-BB6B-BAFE00490E2C}" dt="2026-07-17T20:31:00.211" v="2667" actId="20577"/>
          <ac:spMkLst>
            <pc:docMk/>
            <pc:sldMk cId="2765281532" sldId="2142534077"/>
            <ac:spMk id="2" creationId="{B20A3428-6192-6504-73B1-1849C1EC02D9}"/>
          </ac:spMkLst>
        </pc:spChg>
        <pc:picChg chg="add mod">
          <ac:chgData name="Loren Dent" userId="f712969a-020c-4d46-9a55-445e7154ecdb" providerId="ADAL" clId="{2FB73A44-2049-4F4A-BB6B-BAFE00490E2C}" dt="2026-07-17T20:35:56.047" v="2669" actId="1076"/>
          <ac:picMkLst>
            <pc:docMk/>
            <pc:sldMk cId="2765281532" sldId="2142534077"/>
            <ac:picMk id="4" creationId="{D307DC5B-7341-EC6A-6BB2-6A639D4DC69C}"/>
          </ac:picMkLst>
        </pc:picChg>
      </pc:sldChg>
      <pc:sldChg chg="add">
        <pc:chgData name="Loren Dent" userId="f712969a-020c-4d46-9a55-445e7154ecdb" providerId="ADAL" clId="{2FB73A44-2049-4F4A-BB6B-BAFE00490E2C}" dt="2026-07-17T20:58:16.611" v="3389" actId="2890"/>
        <pc:sldMkLst>
          <pc:docMk/>
          <pc:sldMk cId="3039618975" sldId="2142534078"/>
        </pc:sldMkLst>
      </pc:sldChg>
      <pc:sldChg chg="add">
        <pc:chgData name="Loren Dent" userId="f712969a-020c-4d46-9a55-445e7154ecdb" providerId="ADAL" clId="{2FB73A44-2049-4F4A-BB6B-BAFE00490E2C}" dt="2026-07-17T20:58:31.186" v="3392" actId="2890"/>
        <pc:sldMkLst>
          <pc:docMk/>
          <pc:sldMk cId="3025105710" sldId="2142534079"/>
        </pc:sldMkLst>
      </pc:sldChg>
      <pc:sldChg chg="modSp add mod">
        <pc:chgData name="Loren Dent" userId="f712969a-020c-4d46-9a55-445e7154ecdb" providerId="ADAL" clId="{2FB73A44-2049-4F4A-BB6B-BAFE00490E2C}" dt="2026-07-17T21:41:33.296" v="4381" actId="20577"/>
        <pc:sldMkLst>
          <pc:docMk/>
          <pc:sldMk cId="1293484510" sldId="2142534080"/>
        </pc:sldMkLst>
        <pc:spChg chg="mod">
          <ac:chgData name="Loren Dent" userId="f712969a-020c-4d46-9a55-445e7154ecdb" providerId="ADAL" clId="{2FB73A44-2049-4F4A-BB6B-BAFE00490E2C}" dt="2026-07-17T21:41:33.296" v="4381" actId="20577"/>
          <ac:spMkLst>
            <pc:docMk/>
            <pc:sldMk cId="1293484510" sldId="2142534080"/>
            <ac:spMk id="2" creationId="{2EE6A835-826C-338D-272F-E0E38FD4E748}"/>
          </ac:spMkLst>
        </pc:spChg>
        <pc:spChg chg="mod">
          <ac:chgData name="Loren Dent" userId="f712969a-020c-4d46-9a55-445e7154ecdb" providerId="ADAL" clId="{2FB73A44-2049-4F4A-BB6B-BAFE00490E2C}" dt="2026-07-17T21:34:24.006" v="4236"/>
          <ac:spMkLst>
            <pc:docMk/>
            <pc:sldMk cId="1293484510" sldId="2142534080"/>
            <ac:spMk id="6" creationId="{1A7ECD84-90EE-749E-5DD4-8074F39F16C8}"/>
          </ac:spMkLst>
        </pc:spChg>
        <pc:spChg chg="mod">
          <ac:chgData name="Loren Dent" userId="f712969a-020c-4d46-9a55-445e7154ecdb" providerId="ADAL" clId="{2FB73A44-2049-4F4A-BB6B-BAFE00490E2C}" dt="2026-07-17T21:34:24.006" v="4236"/>
          <ac:spMkLst>
            <pc:docMk/>
            <pc:sldMk cId="1293484510" sldId="2142534080"/>
            <ac:spMk id="7" creationId="{57AD1DAC-2AD3-804E-9BEF-CCDDCAC1ABB8}"/>
          </ac:spMkLst>
        </pc:spChg>
        <pc:spChg chg="mod">
          <ac:chgData name="Loren Dent" userId="f712969a-020c-4d46-9a55-445e7154ecdb" providerId="ADAL" clId="{2FB73A44-2049-4F4A-BB6B-BAFE00490E2C}" dt="2026-07-17T21:34:28.138" v="4245" actId="20577"/>
          <ac:spMkLst>
            <pc:docMk/>
            <pc:sldMk cId="1293484510" sldId="2142534080"/>
            <ac:spMk id="10" creationId="{12365F99-EC19-B453-BBB4-3AFE5B16FB01}"/>
          </ac:spMkLst>
        </pc:spChg>
        <pc:spChg chg="mod">
          <ac:chgData name="Loren Dent" userId="f712969a-020c-4d46-9a55-445e7154ecdb" providerId="ADAL" clId="{2FB73A44-2049-4F4A-BB6B-BAFE00490E2C}" dt="2026-07-17T21:34:39.347" v="4263" actId="20577"/>
          <ac:spMkLst>
            <pc:docMk/>
            <pc:sldMk cId="1293484510" sldId="2142534080"/>
            <ac:spMk id="12" creationId="{9559D84B-913F-C4D4-0F48-D1DD311369C7}"/>
          </ac:spMkLst>
        </pc:spChg>
        <pc:spChg chg="mod">
          <ac:chgData name="Loren Dent" userId="f712969a-020c-4d46-9a55-445e7154ecdb" providerId="ADAL" clId="{2FB73A44-2049-4F4A-BB6B-BAFE00490E2C}" dt="2026-07-17T21:34:33.822" v="4253"/>
          <ac:spMkLst>
            <pc:docMk/>
            <pc:sldMk cId="1293484510" sldId="2142534080"/>
            <ac:spMk id="19" creationId="{7237E31F-867D-D17A-8BB3-405156AAEF7F}"/>
          </ac:spMkLst>
        </pc:spChg>
        <pc:grpChg chg="mod">
          <ac:chgData name="Loren Dent" userId="f712969a-020c-4d46-9a55-445e7154ecdb" providerId="ADAL" clId="{2FB73A44-2049-4F4A-BB6B-BAFE00490E2C}" dt="2026-07-17T21:34:24.006" v="4236"/>
          <ac:grpSpMkLst>
            <pc:docMk/>
            <pc:sldMk cId="1293484510" sldId="2142534080"/>
            <ac:grpSpMk id="5" creationId="{A46A0E99-6405-0B4E-2F0B-A3DCBC06FCB0}"/>
          </ac:grpSpMkLst>
        </pc:grpChg>
        <pc:grpChg chg="mod">
          <ac:chgData name="Loren Dent" userId="f712969a-020c-4d46-9a55-445e7154ecdb" providerId="ADAL" clId="{2FB73A44-2049-4F4A-BB6B-BAFE00490E2C}" dt="2026-07-17T21:34:24.006" v="4236"/>
          <ac:grpSpMkLst>
            <pc:docMk/>
            <pc:sldMk cId="1293484510" sldId="2142534080"/>
            <ac:grpSpMk id="27" creationId="{F5830C79-C18D-783B-6A32-2774C6A8F51F}"/>
          </ac:grpSpMkLst>
        </pc:grpChg>
        <pc:grpChg chg="mod">
          <ac:chgData name="Loren Dent" userId="f712969a-020c-4d46-9a55-445e7154ecdb" providerId="ADAL" clId="{2FB73A44-2049-4F4A-BB6B-BAFE00490E2C}" dt="2026-07-17T21:34:24.006" v="4236"/>
          <ac:grpSpMkLst>
            <pc:docMk/>
            <pc:sldMk cId="1293484510" sldId="2142534080"/>
            <ac:grpSpMk id="32" creationId="{0565810C-CA83-D6B2-4DD2-1D44C9BC5AD3}"/>
          </ac:grpSpMkLst>
        </pc:grpChg>
        <pc:grpChg chg="mod">
          <ac:chgData name="Loren Dent" userId="f712969a-020c-4d46-9a55-445e7154ecdb" providerId="ADAL" clId="{2FB73A44-2049-4F4A-BB6B-BAFE00490E2C}" dt="2026-07-17T21:34:33.822" v="4253"/>
          <ac:grpSpMkLst>
            <pc:docMk/>
            <pc:sldMk cId="1293484510" sldId="2142534080"/>
            <ac:grpSpMk id="33" creationId="{D2841BF7-48C0-825B-007D-53CDC505A663}"/>
          </ac:grpSpMkLst>
        </pc:grpChg>
        <pc:picChg chg="mod">
          <ac:chgData name="Loren Dent" userId="f712969a-020c-4d46-9a55-445e7154ecdb" providerId="ADAL" clId="{2FB73A44-2049-4F4A-BB6B-BAFE00490E2C}" dt="2026-07-17T21:34:24.006" v="4236"/>
          <ac:picMkLst>
            <pc:docMk/>
            <pc:sldMk cId="1293484510" sldId="2142534080"/>
            <ac:picMk id="16" creationId="{726391BA-B797-79BB-E0C4-46CD5619F94C}"/>
          </ac:picMkLst>
        </pc:picChg>
        <pc:picChg chg="mod">
          <ac:chgData name="Loren Dent" userId="f712969a-020c-4d46-9a55-445e7154ecdb" providerId="ADAL" clId="{2FB73A44-2049-4F4A-BB6B-BAFE00490E2C}" dt="2026-07-17T21:34:33.822" v="4253"/>
          <ac:picMkLst>
            <pc:docMk/>
            <pc:sldMk cId="1293484510" sldId="2142534080"/>
            <ac:picMk id="24" creationId="{0E6CCBD5-A601-5983-0638-26BB2768FA01}"/>
          </ac:picMkLst>
        </pc:picChg>
      </pc:sldChg>
      <pc:sldChg chg="modSp add mod setBg">
        <pc:chgData name="Loren Dent" userId="f712969a-020c-4d46-9a55-445e7154ecdb" providerId="ADAL" clId="{2FB73A44-2049-4F4A-BB6B-BAFE00490E2C}" dt="2026-07-17T21:10:06.396" v="3598" actId="1076"/>
        <pc:sldMkLst>
          <pc:docMk/>
          <pc:sldMk cId="944540529" sldId="2142534081"/>
        </pc:sldMkLst>
        <pc:spChg chg="mod">
          <ac:chgData name="Loren Dent" userId="f712969a-020c-4d46-9a55-445e7154ecdb" providerId="ADAL" clId="{2FB73A44-2049-4F4A-BB6B-BAFE00490E2C}" dt="2026-07-17T21:10:06.396" v="3598" actId="1076"/>
          <ac:spMkLst>
            <pc:docMk/>
            <pc:sldMk cId="944540529" sldId="2142534081"/>
            <ac:spMk id="14" creationId="{BA59F84F-5D14-A5AB-51EC-0CD118CAC715}"/>
          </ac:spMkLst>
        </pc:spChg>
      </pc:sldChg>
      <pc:sldChg chg="addSp modSp add mod ord">
        <pc:chgData name="Loren Dent" userId="f712969a-020c-4d46-9a55-445e7154ecdb" providerId="ADAL" clId="{2FB73A44-2049-4F4A-BB6B-BAFE00490E2C}" dt="2026-07-17T21:43:15.312" v="4403" actId="20577"/>
        <pc:sldMkLst>
          <pc:docMk/>
          <pc:sldMk cId="1261497628" sldId="2142534082"/>
        </pc:sldMkLst>
        <pc:spChg chg="mod">
          <ac:chgData name="Loren Dent" userId="f712969a-020c-4d46-9a55-445e7154ecdb" providerId="ADAL" clId="{2FB73A44-2049-4F4A-BB6B-BAFE00490E2C}" dt="2026-07-17T21:43:15.312" v="4403" actId="20577"/>
          <ac:spMkLst>
            <pc:docMk/>
            <pc:sldMk cId="1261497628" sldId="2142534082"/>
            <ac:spMk id="2" creationId="{6F99FAD9-B791-A0A3-48A3-665314906559}"/>
          </ac:spMkLst>
        </pc:spChg>
        <pc:spChg chg="mod">
          <ac:chgData name="Loren Dent" userId="f712969a-020c-4d46-9a55-445e7154ecdb" providerId="ADAL" clId="{2FB73A44-2049-4F4A-BB6B-BAFE00490E2C}" dt="2026-07-17T21:11:26.580" v="3600" actId="14826"/>
          <ac:spMkLst>
            <pc:docMk/>
            <pc:sldMk cId="1261497628" sldId="2142534082"/>
            <ac:spMk id="6" creationId="{A3EDEB40-2FAC-B3A6-1F9E-C8B3D8D7855D}"/>
          </ac:spMkLst>
        </pc:spChg>
        <pc:spChg chg="mod">
          <ac:chgData name="Loren Dent" userId="f712969a-020c-4d46-9a55-445e7154ecdb" providerId="ADAL" clId="{2FB73A44-2049-4F4A-BB6B-BAFE00490E2C}" dt="2026-07-17T21:11:26.580" v="3600" actId="14826"/>
          <ac:spMkLst>
            <pc:docMk/>
            <pc:sldMk cId="1261497628" sldId="2142534082"/>
            <ac:spMk id="7" creationId="{37D41CFC-460B-3BF2-738E-A7AADA98DB6F}"/>
          </ac:spMkLst>
        </pc:spChg>
        <pc:spChg chg="mod">
          <ac:chgData name="Loren Dent" userId="f712969a-020c-4d46-9a55-445e7154ecdb" providerId="ADAL" clId="{2FB73A44-2049-4F4A-BB6B-BAFE00490E2C}" dt="2026-07-17T21:16:15.956" v="4031" actId="207"/>
          <ac:spMkLst>
            <pc:docMk/>
            <pc:sldMk cId="1261497628" sldId="2142534082"/>
            <ac:spMk id="8" creationId="{1B87F176-C544-136A-CA7F-2A29A775412A}"/>
          </ac:spMkLst>
        </pc:spChg>
        <pc:spChg chg="mod">
          <ac:chgData name="Loren Dent" userId="f712969a-020c-4d46-9a55-445e7154ecdb" providerId="ADAL" clId="{2FB73A44-2049-4F4A-BB6B-BAFE00490E2C}" dt="2026-07-17T21:16:08.686" v="4028" actId="113"/>
          <ac:spMkLst>
            <pc:docMk/>
            <pc:sldMk cId="1261497628" sldId="2142534082"/>
            <ac:spMk id="10" creationId="{D54A20F9-B846-8C83-9AEC-2E999D57F1D4}"/>
          </ac:spMkLst>
        </pc:spChg>
        <pc:spChg chg="mod">
          <ac:chgData name="Loren Dent" userId="f712969a-020c-4d46-9a55-445e7154ecdb" providerId="ADAL" clId="{2FB73A44-2049-4F4A-BB6B-BAFE00490E2C}" dt="2026-07-17T21:16:20.732" v="4033" actId="207"/>
          <ac:spMkLst>
            <pc:docMk/>
            <pc:sldMk cId="1261497628" sldId="2142534082"/>
            <ac:spMk id="12" creationId="{F4D34CF2-8BD4-9384-14FF-06CEFE0B7132}"/>
          </ac:spMkLst>
        </pc:spChg>
        <pc:spChg chg="mod">
          <ac:chgData name="Loren Dent" userId="f712969a-020c-4d46-9a55-445e7154ecdb" providerId="ADAL" clId="{2FB73A44-2049-4F4A-BB6B-BAFE00490E2C}" dt="2026-07-17T21:11:41.916" v="3601" actId="14826"/>
          <ac:spMkLst>
            <pc:docMk/>
            <pc:sldMk cId="1261497628" sldId="2142534082"/>
            <ac:spMk id="14" creationId="{EFA01EEB-2373-C533-2520-6C42090121C6}"/>
          </ac:spMkLst>
        </pc:spChg>
        <pc:spChg chg="mod">
          <ac:chgData name="Loren Dent" userId="f712969a-020c-4d46-9a55-445e7154ecdb" providerId="ADAL" clId="{2FB73A44-2049-4F4A-BB6B-BAFE00490E2C}" dt="2026-07-17T21:11:41.916" v="3601" actId="14826"/>
          <ac:spMkLst>
            <pc:docMk/>
            <pc:sldMk cId="1261497628" sldId="2142534082"/>
            <ac:spMk id="15" creationId="{A280C083-02A6-211C-D9D3-07E1F362B826}"/>
          </ac:spMkLst>
        </pc:spChg>
        <pc:spChg chg="mod">
          <ac:chgData name="Loren Dent" userId="f712969a-020c-4d46-9a55-445e7154ecdb" providerId="ADAL" clId="{2FB73A44-2049-4F4A-BB6B-BAFE00490E2C}" dt="2026-07-17T21:16:12.196" v="4029" actId="113"/>
          <ac:spMkLst>
            <pc:docMk/>
            <pc:sldMk cId="1261497628" sldId="2142534082"/>
            <ac:spMk id="18" creationId="{D1DD95D7-45CA-A320-3E1C-ACAE8F571463}"/>
          </ac:spMkLst>
        </pc:spChg>
        <pc:spChg chg="mod">
          <ac:chgData name="Loren Dent" userId="f712969a-020c-4d46-9a55-445e7154ecdb" providerId="ADAL" clId="{2FB73A44-2049-4F4A-BB6B-BAFE00490E2C}" dt="2026-07-17T21:12:12.779" v="3602" actId="14826"/>
          <ac:spMkLst>
            <pc:docMk/>
            <pc:sldMk cId="1261497628" sldId="2142534082"/>
            <ac:spMk id="19" creationId="{CD608D36-3559-C437-3A03-563FA814B2E8}"/>
          </ac:spMkLst>
        </pc:spChg>
        <pc:spChg chg="mod">
          <ac:chgData name="Loren Dent" userId="f712969a-020c-4d46-9a55-445e7154ecdb" providerId="ADAL" clId="{2FB73A44-2049-4F4A-BB6B-BAFE00490E2C}" dt="2026-07-17T21:14:42.536" v="3937"/>
          <ac:spMkLst>
            <pc:docMk/>
            <pc:sldMk cId="1261497628" sldId="2142534082"/>
            <ac:spMk id="23" creationId="{43AC5478-1039-2DCC-1AAE-9C794E89A52F}"/>
          </ac:spMkLst>
        </pc:spChg>
        <pc:spChg chg="mod">
          <ac:chgData name="Loren Dent" userId="f712969a-020c-4d46-9a55-445e7154ecdb" providerId="ADAL" clId="{2FB73A44-2049-4F4A-BB6B-BAFE00490E2C}" dt="2026-07-17T21:14:42.536" v="3937"/>
          <ac:spMkLst>
            <pc:docMk/>
            <pc:sldMk cId="1261497628" sldId="2142534082"/>
            <ac:spMk id="25" creationId="{79CDFF88-4BAC-C65E-B1C5-FEDC4229A100}"/>
          </ac:spMkLst>
        </pc:spChg>
        <pc:grpChg chg="add mod">
          <ac:chgData name="Loren Dent" userId="f712969a-020c-4d46-9a55-445e7154ecdb" providerId="ADAL" clId="{2FB73A44-2049-4F4A-BB6B-BAFE00490E2C}" dt="2026-07-17T21:11:41.916" v="3601" actId="14826"/>
          <ac:grpSpMkLst>
            <pc:docMk/>
            <pc:sldMk cId="1261497628" sldId="2142534082"/>
            <ac:grpSpMk id="4" creationId="{C7B2E100-50A4-D7DF-0FBF-04EC67C7BBBC}"/>
          </ac:grpSpMkLst>
        </pc:grpChg>
        <pc:grpChg chg="mod">
          <ac:chgData name="Loren Dent" userId="f712969a-020c-4d46-9a55-445e7154ecdb" providerId="ADAL" clId="{2FB73A44-2049-4F4A-BB6B-BAFE00490E2C}" dt="2026-07-17T21:11:26.580" v="3600" actId="14826"/>
          <ac:grpSpMkLst>
            <pc:docMk/>
            <pc:sldMk cId="1261497628" sldId="2142534082"/>
            <ac:grpSpMk id="5" creationId="{C7831D4B-C02E-9EF8-4E50-BE8F9A1B67F7}"/>
          </ac:grpSpMkLst>
        </pc:grpChg>
        <pc:grpChg chg="mod">
          <ac:chgData name="Loren Dent" userId="f712969a-020c-4d46-9a55-445e7154ecdb" providerId="ADAL" clId="{2FB73A44-2049-4F4A-BB6B-BAFE00490E2C}" dt="2026-07-17T21:11:41.916" v="3601" actId="14826"/>
          <ac:grpSpMkLst>
            <pc:docMk/>
            <pc:sldMk cId="1261497628" sldId="2142534082"/>
            <ac:grpSpMk id="9" creationId="{806470B1-AF06-7BCC-5152-89D134427CE8}"/>
          </ac:grpSpMkLst>
        </pc:grpChg>
        <pc:grpChg chg="mod">
          <ac:chgData name="Loren Dent" userId="f712969a-020c-4d46-9a55-445e7154ecdb" providerId="ADAL" clId="{2FB73A44-2049-4F4A-BB6B-BAFE00490E2C}" dt="2026-07-17T21:11:41.916" v="3601" actId="14826"/>
          <ac:grpSpMkLst>
            <pc:docMk/>
            <pc:sldMk cId="1261497628" sldId="2142534082"/>
            <ac:grpSpMk id="11" creationId="{FF92B380-0B7A-657E-22B8-0FBE5767E975}"/>
          </ac:grpSpMkLst>
        </pc:grpChg>
        <pc:grpChg chg="add mod">
          <ac:chgData name="Loren Dent" userId="f712969a-020c-4d46-9a55-445e7154ecdb" providerId="ADAL" clId="{2FB73A44-2049-4F4A-BB6B-BAFE00490E2C}" dt="2026-07-17T21:14:42.536" v="3937"/>
          <ac:grpSpMkLst>
            <pc:docMk/>
            <pc:sldMk cId="1261497628" sldId="2142534082"/>
            <ac:grpSpMk id="17" creationId="{90DEAC71-72C5-BEC7-5DE5-702A0237F4FA}"/>
          </ac:grpSpMkLst>
        </pc:grpChg>
        <pc:grpChg chg="mod">
          <ac:chgData name="Loren Dent" userId="f712969a-020c-4d46-9a55-445e7154ecdb" providerId="ADAL" clId="{2FB73A44-2049-4F4A-BB6B-BAFE00490E2C}" dt="2026-07-17T21:14:42.536" v="3937"/>
          <ac:grpSpMkLst>
            <pc:docMk/>
            <pc:sldMk cId="1261497628" sldId="2142534082"/>
            <ac:grpSpMk id="20" creationId="{206A1721-9E6E-2595-A2F0-FC286AB950C7}"/>
          </ac:grpSpMkLst>
        </pc:grpChg>
        <pc:grpChg chg="mod">
          <ac:chgData name="Loren Dent" userId="f712969a-020c-4d46-9a55-445e7154ecdb" providerId="ADAL" clId="{2FB73A44-2049-4F4A-BB6B-BAFE00490E2C}" dt="2026-07-17T21:14:42.536" v="3937"/>
          <ac:grpSpMkLst>
            <pc:docMk/>
            <pc:sldMk cId="1261497628" sldId="2142534082"/>
            <ac:grpSpMk id="21" creationId="{CC5C8C27-32FE-0ADE-44D4-63D0BC5D4F8D}"/>
          </ac:grpSpMkLst>
        </pc:grpChg>
        <pc:grpChg chg="mod">
          <ac:chgData name="Loren Dent" userId="f712969a-020c-4d46-9a55-445e7154ecdb" providerId="ADAL" clId="{2FB73A44-2049-4F4A-BB6B-BAFE00490E2C}" dt="2026-07-17T21:11:26.580" v="3600" actId="14826"/>
          <ac:grpSpMkLst>
            <pc:docMk/>
            <pc:sldMk cId="1261497628" sldId="2142534082"/>
            <ac:grpSpMk id="27" creationId="{1AC33508-58B2-32A9-2FF0-5FA431A05410}"/>
          </ac:grpSpMkLst>
        </pc:grpChg>
        <pc:grpChg chg="mod">
          <ac:chgData name="Loren Dent" userId="f712969a-020c-4d46-9a55-445e7154ecdb" providerId="ADAL" clId="{2FB73A44-2049-4F4A-BB6B-BAFE00490E2C}" dt="2026-07-17T21:16:26.116" v="4034" actId="1076"/>
          <ac:grpSpMkLst>
            <pc:docMk/>
            <pc:sldMk cId="1261497628" sldId="2142534082"/>
            <ac:grpSpMk id="32" creationId="{33FA2C77-D3AB-772F-56F4-93E326B16995}"/>
          </ac:grpSpMkLst>
        </pc:grpChg>
        <pc:grpChg chg="mod">
          <ac:chgData name="Loren Dent" userId="f712969a-020c-4d46-9a55-445e7154ecdb" providerId="ADAL" clId="{2FB73A44-2049-4F4A-BB6B-BAFE00490E2C}" dt="2026-07-17T21:12:12.779" v="3602" actId="14826"/>
          <ac:grpSpMkLst>
            <pc:docMk/>
            <pc:sldMk cId="1261497628" sldId="2142534082"/>
            <ac:grpSpMk id="33" creationId="{DE11BA70-00AB-4CB4-344B-A729F3C8C653}"/>
          </ac:grpSpMkLst>
        </pc:grpChg>
        <pc:picChg chg="mod">
          <ac:chgData name="Loren Dent" userId="f712969a-020c-4d46-9a55-445e7154ecdb" providerId="ADAL" clId="{2FB73A44-2049-4F4A-BB6B-BAFE00490E2C}" dt="2026-07-17T21:11:41.916" v="3601" actId="14826"/>
          <ac:picMkLst>
            <pc:docMk/>
            <pc:sldMk cId="1261497628" sldId="2142534082"/>
            <ac:picMk id="13" creationId="{25824664-5BD5-3F16-F96E-A9593C68C46E}"/>
          </ac:picMkLst>
        </pc:picChg>
        <pc:picChg chg="mod">
          <ac:chgData name="Loren Dent" userId="f712969a-020c-4d46-9a55-445e7154ecdb" providerId="ADAL" clId="{2FB73A44-2049-4F4A-BB6B-BAFE00490E2C}" dt="2026-07-17T21:11:26.580" v="3600" actId="14826"/>
          <ac:picMkLst>
            <pc:docMk/>
            <pc:sldMk cId="1261497628" sldId="2142534082"/>
            <ac:picMk id="16" creationId="{BF4120D9-9CEB-717F-F50C-416949D5C6E0}"/>
          </ac:picMkLst>
        </pc:picChg>
        <pc:picChg chg="mod">
          <ac:chgData name="Loren Dent" userId="f712969a-020c-4d46-9a55-445e7154ecdb" providerId="ADAL" clId="{2FB73A44-2049-4F4A-BB6B-BAFE00490E2C}" dt="2026-07-17T21:14:42.536" v="3937"/>
          <ac:picMkLst>
            <pc:docMk/>
            <pc:sldMk cId="1261497628" sldId="2142534082"/>
            <ac:picMk id="22" creationId="{F6892AF9-4788-394A-DD24-B0DE33708DE7}"/>
          </ac:picMkLst>
        </pc:picChg>
        <pc:picChg chg="mod">
          <ac:chgData name="Loren Dent" userId="f712969a-020c-4d46-9a55-445e7154ecdb" providerId="ADAL" clId="{2FB73A44-2049-4F4A-BB6B-BAFE00490E2C}" dt="2026-07-17T21:12:12.779" v="3602" actId="14826"/>
          <ac:picMkLst>
            <pc:docMk/>
            <pc:sldMk cId="1261497628" sldId="2142534082"/>
            <ac:picMk id="24" creationId="{E3767929-070C-E906-E4FE-F05F1B12B544}"/>
          </ac:picMkLst>
        </pc:picChg>
      </pc:sldChg>
      <pc:sldChg chg="modSp add mod ord setBg">
        <pc:chgData name="Loren Dent" userId="f712969a-020c-4d46-9a55-445e7154ecdb" providerId="ADAL" clId="{2FB73A44-2049-4F4A-BB6B-BAFE00490E2C}" dt="2026-07-17T21:18:38.956" v="4050"/>
        <pc:sldMkLst>
          <pc:docMk/>
          <pc:sldMk cId="3375041408" sldId="2142534083"/>
        </pc:sldMkLst>
        <pc:spChg chg="mod">
          <ac:chgData name="Loren Dent" userId="f712969a-020c-4d46-9a55-445e7154ecdb" providerId="ADAL" clId="{2FB73A44-2049-4F4A-BB6B-BAFE00490E2C}" dt="2026-07-17T21:18:09.036" v="4048" actId="20577"/>
          <ac:spMkLst>
            <pc:docMk/>
            <pc:sldMk cId="3375041408" sldId="2142534083"/>
            <ac:spMk id="14" creationId="{9EE7E8C3-9E2B-1F4A-69CB-847F85DA951B}"/>
          </ac:spMkLst>
        </pc:spChg>
      </pc:sldChg>
      <pc:sldChg chg="add modNotesTx">
        <pc:chgData name="Loren Dent" userId="f712969a-020c-4d46-9a55-445e7154ecdb" providerId="ADAL" clId="{2FB73A44-2049-4F4A-BB6B-BAFE00490E2C}" dt="2026-07-17T21:20:12.406" v="4052" actId="20577"/>
        <pc:sldMkLst>
          <pc:docMk/>
          <pc:sldMk cId="1218048237" sldId="2142534084"/>
        </pc:sldMkLst>
      </pc:sldChg>
      <pc:sldChg chg="modSp add mod">
        <pc:chgData name="Loren Dent" userId="f712969a-020c-4d46-9a55-445e7154ecdb" providerId="ADAL" clId="{2FB73A44-2049-4F4A-BB6B-BAFE00490E2C}" dt="2026-07-17T21:29:15.786" v="4139" actId="20577"/>
        <pc:sldMkLst>
          <pc:docMk/>
          <pc:sldMk cId="1376743836" sldId="2142534085"/>
        </pc:sldMkLst>
        <pc:spChg chg="mod">
          <ac:chgData name="Loren Dent" userId="f712969a-020c-4d46-9a55-445e7154ecdb" providerId="ADAL" clId="{2FB73A44-2049-4F4A-BB6B-BAFE00490E2C}" dt="2026-07-17T21:29:15.786" v="4139" actId="20577"/>
          <ac:spMkLst>
            <pc:docMk/>
            <pc:sldMk cId="1376743836" sldId="2142534085"/>
            <ac:spMk id="2" creationId="{C2689A82-1229-E6F9-14A2-9F2A6B0D19BA}"/>
          </ac:spMkLst>
        </pc:spChg>
        <pc:spChg chg="mod">
          <ac:chgData name="Loren Dent" userId="f712969a-020c-4d46-9a55-445e7154ecdb" providerId="ADAL" clId="{2FB73A44-2049-4F4A-BB6B-BAFE00490E2C}" dt="2026-07-17T21:29:07.426" v="4130" actId="20577"/>
          <ac:spMkLst>
            <pc:docMk/>
            <pc:sldMk cId="1376743836" sldId="2142534085"/>
            <ac:spMk id="12" creationId="{17EBC8F5-F15C-4035-5032-8737E4BC7DE9}"/>
          </ac:spMkLst>
        </pc:spChg>
        <pc:spChg chg="mod">
          <ac:chgData name="Loren Dent" userId="f712969a-020c-4d46-9a55-445e7154ecdb" providerId="ADAL" clId="{2FB73A44-2049-4F4A-BB6B-BAFE00490E2C}" dt="2026-07-17T21:28:52.253" v="4101" actId="14826"/>
          <ac:spMkLst>
            <pc:docMk/>
            <pc:sldMk cId="1376743836" sldId="2142534085"/>
            <ac:spMk id="19" creationId="{890C409C-0884-A3DE-6B6A-F6CE44E6E73B}"/>
          </ac:spMkLst>
        </pc:spChg>
        <pc:grpChg chg="mod">
          <ac:chgData name="Loren Dent" userId="f712969a-020c-4d46-9a55-445e7154ecdb" providerId="ADAL" clId="{2FB73A44-2049-4F4A-BB6B-BAFE00490E2C}" dt="2026-07-17T21:28:52.253" v="4101" actId="14826"/>
          <ac:grpSpMkLst>
            <pc:docMk/>
            <pc:sldMk cId="1376743836" sldId="2142534085"/>
            <ac:grpSpMk id="33" creationId="{9E500970-FEB8-11E3-497F-BEA11C1CA98D}"/>
          </ac:grpSpMkLst>
        </pc:grpChg>
        <pc:picChg chg="mod">
          <ac:chgData name="Loren Dent" userId="f712969a-020c-4d46-9a55-445e7154ecdb" providerId="ADAL" clId="{2FB73A44-2049-4F4A-BB6B-BAFE00490E2C}" dt="2026-07-17T21:28:52.253" v="4101" actId="14826"/>
          <ac:picMkLst>
            <pc:docMk/>
            <pc:sldMk cId="1376743836" sldId="2142534085"/>
            <ac:picMk id="24" creationId="{A1C8EF0D-6DF2-59C5-79C1-9BBFB1139A02}"/>
          </ac:picMkLst>
        </pc:picChg>
      </pc:sldChg>
      <pc:sldChg chg="modSp add mod ord setBg">
        <pc:chgData name="Loren Dent" userId="f712969a-020c-4d46-9a55-445e7154ecdb" providerId="ADAL" clId="{2FB73A44-2049-4F4A-BB6B-BAFE00490E2C}" dt="2026-07-17T21:35:22.507" v="4265"/>
        <pc:sldMkLst>
          <pc:docMk/>
          <pc:sldMk cId="1254878054" sldId="2142534086"/>
        </pc:sldMkLst>
        <pc:spChg chg="mod">
          <ac:chgData name="Loren Dent" userId="f712969a-020c-4d46-9a55-445e7154ecdb" providerId="ADAL" clId="{2FB73A44-2049-4F4A-BB6B-BAFE00490E2C}" dt="2026-07-17T21:31:10.422" v="4154" actId="403"/>
          <ac:spMkLst>
            <pc:docMk/>
            <pc:sldMk cId="1254878054" sldId="2142534086"/>
            <ac:spMk id="14" creationId="{C0B7BE1B-03D0-97BA-8052-89D8F95F4B3C}"/>
          </ac:spMkLst>
        </pc:spChg>
      </pc:sldChg>
      <pc:sldChg chg="modSp add mod ord">
        <pc:chgData name="Loren Dent" userId="f712969a-020c-4d46-9a55-445e7154ecdb" providerId="ADAL" clId="{2FB73A44-2049-4F4A-BB6B-BAFE00490E2C}" dt="2026-07-17T21:43:47.056" v="4433" actId="20577"/>
        <pc:sldMkLst>
          <pc:docMk/>
          <pc:sldMk cId="1662535456" sldId="2142534087"/>
        </pc:sldMkLst>
        <pc:spChg chg="mod">
          <ac:chgData name="Loren Dent" userId="f712969a-020c-4d46-9a55-445e7154ecdb" providerId="ADAL" clId="{2FB73A44-2049-4F4A-BB6B-BAFE00490E2C}" dt="2026-07-17T21:43:47.056" v="4433" actId="20577"/>
          <ac:spMkLst>
            <pc:docMk/>
            <pc:sldMk cId="1662535456" sldId="2142534087"/>
            <ac:spMk id="2" creationId="{DAE588DB-6866-09C5-BC58-FD49B46D4507}"/>
          </ac:spMkLst>
        </pc:spChg>
        <pc:spChg chg="mod">
          <ac:chgData name="Loren Dent" userId="f712969a-020c-4d46-9a55-445e7154ecdb" providerId="ADAL" clId="{2FB73A44-2049-4F4A-BB6B-BAFE00490E2C}" dt="2026-07-17T21:33:53.552" v="4223"/>
          <ac:spMkLst>
            <pc:docMk/>
            <pc:sldMk cId="1662535456" sldId="2142534087"/>
            <ac:spMk id="6" creationId="{88A70536-B198-B1DA-5EDC-0F650AA9FFFD}"/>
          </ac:spMkLst>
        </pc:spChg>
        <pc:spChg chg="mod">
          <ac:chgData name="Loren Dent" userId="f712969a-020c-4d46-9a55-445e7154ecdb" providerId="ADAL" clId="{2FB73A44-2049-4F4A-BB6B-BAFE00490E2C}" dt="2026-07-17T21:33:53.552" v="4223"/>
          <ac:spMkLst>
            <pc:docMk/>
            <pc:sldMk cId="1662535456" sldId="2142534087"/>
            <ac:spMk id="7" creationId="{A5F5170C-9F80-E1C7-C824-EE2A88BFF7D1}"/>
          </ac:spMkLst>
        </pc:spChg>
        <pc:spChg chg="mod">
          <ac:chgData name="Loren Dent" userId="f712969a-020c-4d46-9a55-445e7154ecdb" providerId="ADAL" clId="{2FB73A44-2049-4F4A-BB6B-BAFE00490E2C}" dt="2026-07-17T21:34:01.168" v="4232" actId="20577"/>
          <ac:spMkLst>
            <pc:docMk/>
            <pc:sldMk cId="1662535456" sldId="2142534087"/>
            <ac:spMk id="10" creationId="{A99ABE48-4881-A017-382A-32BD72B846AD}"/>
          </ac:spMkLst>
        </pc:spChg>
        <pc:spChg chg="mod">
          <ac:chgData name="Loren Dent" userId="f712969a-020c-4d46-9a55-445e7154ecdb" providerId="ADAL" clId="{2FB73A44-2049-4F4A-BB6B-BAFE00490E2C}" dt="2026-07-17T21:33:45.639" v="4215" actId="20577"/>
          <ac:spMkLst>
            <pc:docMk/>
            <pc:sldMk cId="1662535456" sldId="2142534087"/>
            <ac:spMk id="12" creationId="{997930ED-00F4-0EB0-F604-1C1D6F7D61FB}"/>
          </ac:spMkLst>
        </pc:spChg>
        <pc:spChg chg="mod">
          <ac:chgData name="Loren Dent" userId="f712969a-020c-4d46-9a55-445e7154ecdb" providerId="ADAL" clId="{2FB73A44-2049-4F4A-BB6B-BAFE00490E2C}" dt="2026-07-17T21:33:38.496" v="4205"/>
          <ac:spMkLst>
            <pc:docMk/>
            <pc:sldMk cId="1662535456" sldId="2142534087"/>
            <ac:spMk id="19" creationId="{768C9E53-8C72-FF63-090F-624D3F9414CF}"/>
          </ac:spMkLst>
        </pc:spChg>
        <pc:grpChg chg="mod">
          <ac:chgData name="Loren Dent" userId="f712969a-020c-4d46-9a55-445e7154ecdb" providerId="ADAL" clId="{2FB73A44-2049-4F4A-BB6B-BAFE00490E2C}" dt="2026-07-17T21:33:53.552" v="4223"/>
          <ac:grpSpMkLst>
            <pc:docMk/>
            <pc:sldMk cId="1662535456" sldId="2142534087"/>
            <ac:grpSpMk id="5" creationId="{13EB6C08-7BD1-D1B4-A633-FCD2CFE0B1D4}"/>
          </ac:grpSpMkLst>
        </pc:grpChg>
        <pc:grpChg chg="mod">
          <ac:chgData name="Loren Dent" userId="f712969a-020c-4d46-9a55-445e7154ecdb" providerId="ADAL" clId="{2FB73A44-2049-4F4A-BB6B-BAFE00490E2C}" dt="2026-07-17T21:33:53.552" v="4223"/>
          <ac:grpSpMkLst>
            <pc:docMk/>
            <pc:sldMk cId="1662535456" sldId="2142534087"/>
            <ac:grpSpMk id="27" creationId="{F86E2EF4-5579-808F-2047-6CE276CA327C}"/>
          </ac:grpSpMkLst>
        </pc:grpChg>
        <pc:grpChg chg="mod">
          <ac:chgData name="Loren Dent" userId="f712969a-020c-4d46-9a55-445e7154ecdb" providerId="ADAL" clId="{2FB73A44-2049-4F4A-BB6B-BAFE00490E2C}" dt="2026-07-17T21:33:53.552" v="4223"/>
          <ac:grpSpMkLst>
            <pc:docMk/>
            <pc:sldMk cId="1662535456" sldId="2142534087"/>
            <ac:grpSpMk id="32" creationId="{BEAB9499-026A-60CF-50FC-63DF3B0B5CAF}"/>
          </ac:grpSpMkLst>
        </pc:grpChg>
        <pc:grpChg chg="mod">
          <ac:chgData name="Loren Dent" userId="f712969a-020c-4d46-9a55-445e7154ecdb" providerId="ADAL" clId="{2FB73A44-2049-4F4A-BB6B-BAFE00490E2C}" dt="2026-07-17T21:33:38.496" v="4205"/>
          <ac:grpSpMkLst>
            <pc:docMk/>
            <pc:sldMk cId="1662535456" sldId="2142534087"/>
            <ac:grpSpMk id="33" creationId="{1EA97A5A-16DB-8530-CFB7-CEC779EE0FAF}"/>
          </ac:grpSpMkLst>
        </pc:grpChg>
        <pc:picChg chg="mod">
          <ac:chgData name="Loren Dent" userId="f712969a-020c-4d46-9a55-445e7154ecdb" providerId="ADAL" clId="{2FB73A44-2049-4F4A-BB6B-BAFE00490E2C}" dt="2026-07-17T21:33:53.552" v="4223"/>
          <ac:picMkLst>
            <pc:docMk/>
            <pc:sldMk cId="1662535456" sldId="2142534087"/>
            <ac:picMk id="16" creationId="{796FE115-16EA-70E6-45E3-74379EBEDC8B}"/>
          </ac:picMkLst>
        </pc:picChg>
        <pc:picChg chg="mod">
          <ac:chgData name="Loren Dent" userId="f712969a-020c-4d46-9a55-445e7154ecdb" providerId="ADAL" clId="{2FB73A44-2049-4F4A-BB6B-BAFE00490E2C}" dt="2026-07-17T21:33:38.496" v="4205"/>
          <ac:picMkLst>
            <pc:docMk/>
            <pc:sldMk cId="1662535456" sldId="2142534087"/>
            <ac:picMk id="24" creationId="{5C2A4503-E0CA-127F-DCA0-7BFD23F5E8D7}"/>
          </ac:picMkLst>
        </pc:picChg>
      </pc:sldChg>
      <pc:sldMasterChg chg="modSldLayout">
        <pc:chgData name="Loren Dent" userId="f712969a-020c-4d46-9a55-445e7154ecdb" providerId="ADAL" clId="{2FB73A44-2049-4F4A-BB6B-BAFE00490E2C}" dt="2026-07-17T20:30:27.172" v="2657" actId="478"/>
        <pc:sldMasterMkLst>
          <pc:docMk/>
          <pc:sldMasterMk cId="946163275" sldId="2147483648"/>
        </pc:sldMasterMkLst>
        <pc:sldLayoutChg chg="addSp delSp modSp mod setBg">
          <pc:chgData name="Loren Dent" userId="f712969a-020c-4d46-9a55-445e7154ecdb" providerId="ADAL" clId="{2FB73A44-2049-4F4A-BB6B-BAFE00490E2C}" dt="2026-07-17T20:30:27.172" v="2657" actId="478"/>
          <pc:sldLayoutMkLst>
            <pc:docMk/>
            <pc:sldMasterMk cId="946163275" sldId="2147483648"/>
            <pc:sldLayoutMk cId="1334038435" sldId="2147483649"/>
          </pc:sldLayoutMkLst>
          <pc:spChg chg="add del mod">
            <ac:chgData name="Loren Dent" userId="f712969a-020c-4d46-9a55-445e7154ecdb" providerId="ADAL" clId="{2FB73A44-2049-4F4A-BB6B-BAFE00490E2C}" dt="2026-07-17T20:19:05.956" v="2629" actId="20577"/>
            <ac:spMkLst>
              <pc:docMk/>
              <pc:sldMasterMk cId="946163275" sldId="2147483648"/>
              <pc:sldLayoutMk cId="1334038435" sldId="2147483649"/>
              <ac:spMk id="11" creationId="{D4841A1A-1175-646E-F696-F8665891FCF5}"/>
            </ac:spMkLst>
          </pc:spChg>
          <pc:picChg chg="add del mod">
            <ac:chgData name="Loren Dent" userId="f712969a-020c-4d46-9a55-445e7154ecdb" providerId="ADAL" clId="{2FB73A44-2049-4F4A-BB6B-BAFE00490E2C}" dt="2026-07-17T20:30:27.172" v="2657" actId="478"/>
            <ac:picMkLst>
              <pc:docMk/>
              <pc:sldMasterMk cId="946163275" sldId="2147483648"/>
              <pc:sldLayoutMk cId="1334038435" sldId="2147483649"/>
              <ac:picMk id="3" creationId="{EDB290CD-22EF-4026-0CDD-F99E31097AC9}"/>
            </ac:picMkLst>
          </pc:picChg>
          <pc:picChg chg="del mod">
            <ac:chgData name="Loren Dent" userId="f712969a-020c-4d46-9a55-445e7154ecdb" providerId="ADAL" clId="{2FB73A44-2049-4F4A-BB6B-BAFE00490E2C}" dt="2026-07-17T20:20:14.330" v="2634" actId="478"/>
            <ac:picMkLst>
              <pc:docMk/>
              <pc:sldMasterMk cId="946163275" sldId="2147483648"/>
              <pc:sldLayoutMk cId="1334038435" sldId="2147483649"/>
              <ac:picMk id="12" creationId="{3787D2EF-C3E2-427C-3673-C19B938BD9CC}"/>
            </ac:picMkLst>
          </pc:picChg>
        </pc:sldLayoutChg>
      </pc:sldMasterChg>
    </pc:docChg>
  </pc:docChgLst>
</pc:chgInfo>
</file>

<file path=ppt/comments/modernComment_11C_BE11CDF1.xml><?xml version="1.0" encoding="utf-8"?>
<p188:cmLst xmlns:a="http://schemas.openxmlformats.org/drawingml/2006/main" xmlns:r="http://schemas.openxmlformats.org/officeDocument/2006/relationships" xmlns:p188="http://schemas.microsoft.com/office/powerpoint/2018/8/main">
  <p188:cm id="{E0AB1AE6-50FC-4ECD-84B9-FB52006AC760}" authorId="{7E86CF2F-9201-2D1D-EDA5-713506A3663D}" created="2026-07-08T15:08:39.301">
    <pc:sldMkLst xmlns:pc="http://schemas.microsoft.com/office/powerpoint/2013/main/command">
      <pc:docMk/>
      <pc:sldMk cId="3188837873" sldId="284"/>
    </pc:sldMkLst>
    <p188:txBody>
      <a:bodyPr/>
      <a:lstStyle/>
      <a:p>
        <a:r>
          <a:rPr lang="en-US"/>
          <a:t>Cole to make tweaks to this</a:t>
        </a:r>
      </a:p>
    </p188:txBody>
  </p188:cm>
</p188:cmLst>
</file>

<file path=ppt/diagrams/_rels/data1.xml.rels><?xml version="1.0" encoding="UTF-8" standalone="yes"?>
<Relationships xmlns="http://schemas.openxmlformats.org/package/2006/relationships"><Relationship Id="rId1" Type="http://schemas.openxmlformats.org/officeDocument/2006/relationships/image" Target="../media/image73.svg"/></Relationships>
</file>

<file path=ppt/diagrams/_rels/data2.xml.rels><?xml version="1.0" encoding="UTF-8" standalone="yes"?>
<Relationships xmlns="http://schemas.openxmlformats.org/package/2006/relationships"><Relationship Id="rId1" Type="http://schemas.openxmlformats.org/officeDocument/2006/relationships/image" Target="../media/image74.svg"/></Relationships>
</file>

<file path=ppt/diagrams/_rels/data3.xml.rels><?xml version="1.0" encoding="UTF-8" standalone="yes"?>
<Relationships xmlns="http://schemas.openxmlformats.org/package/2006/relationships"><Relationship Id="rId1" Type="http://schemas.openxmlformats.org/officeDocument/2006/relationships/image" Target="../media/image73.svg"/></Relationships>
</file>

<file path=ppt/diagrams/_rels/data4.xml.rels><?xml version="1.0" encoding="UTF-8" standalone="yes"?>
<Relationships xmlns="http://schemas.openxmlformats.org/package/2006/relationships"><Relationship Id="rId1" Type="http://schemas.openxmlformats.org/officeDocument/2006/relationships/image" Target="../media/image74.svg"/></Relationships>
</file>

<file path=ppt/diagrams/_rels/data5.xml.rels><?xml version="1.0" encoding="UTF-8" standalone="yes"?>
<Relationships xmlns="http://schemas.openxmlformats.org/package/2006/relationships"><Relationship Id="rId1" Type="http://schemas.openxmlformats.org/officeDocument/2006/relationships/image" Target="../media/image73.svg"/></Relationships>
</file>

<file path=ppt/diagrams/_rels/data6.xml.rels><?xml version="1.0" encoding="UTF-8" standalone="yes"?>
<Relationships xmlns="http://schemas.openxmlformats.org/package/2006/relationships"><Relationship Id="rId1" Type="http://schemas.openxmlformats.org/officeDocument/2006/relationships/image" Target="../media/image74.svg"/></Relationships>
</file>

<file path=ppt/diagrams/_rels/data7.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74.svg"/><Relationship Id="rId1" Type="http://schemas.openxmlformats.org/officeDocument/2006/relationships/image" Target="../media/image73.svg"/></Relationships>
</file>

<file path=ppt/diagrams/_rels/drawing1.xml.rels><?xml version="1.0" encoding="UTF-8" standalone="yes"?>
<Relationships xmlns="http://schemas.openxmlformats.org/package/2006/relationships"><Relationship Id="rId1" Type="http://schemas.openxmlformats.org/officeDocument/2006/relationships/image" Target="../media/image73.svg"/></Relationships>
</file>

<file path=ppt/diagrams/_rels/drawing2.xml.rels><?xml version="1.0" encoding="UTF-8" standalone="yes"?>
<Relationships xmlns="http://schemas.openxmlformats.org/package/2006/relationships"><Relationship Id="rId1" Type="http://schemas.openxmlformats.org/officeDocument/2006/relationships/image" Target="../media/image74.svg"/></Relationships>
</file>

<file path=ppt/diagrams/_rels/drawing3.xml.rels><?xml version="1.0" encoding="UTF-8" standalone="yes"?>
<Relationships xmlns="http://schemas.openxmlformats.org/package/2006/relationships"><Relationship Id="rId1" Type="http://schemas.openxmlformats.org/officeDocument/2006/relationships/image" Target="../media/image73.svg"/></Relationships>
</file>

<file path=ppt/diagrams/_rels/drawing4.xml.rels><?xml version="1.0" encoding="UTF-8" standalone="yes"?>
<Relationships xmlns="http://schemas.openxmlformats.org/package/2006/relationships"><Relationship Id="rId1" Type="http://schemas.openxmlformats.org/officeDocument/2006/relationships/image" Target="../media/image74.svg"/></Relationships>
</file>

<file path=ppt/diagrams/_rels/drawing5.xml.rels><?xml version="1.0" encoding="UTF-8" standalone="yes"?>
<Relationships xmlns="http://schemas.openxmlformats.org/package/2006/relationships"><Relationship Id="rId1" Type="http://schemas.openxmlformats.org/officeDocument/2006/relationships/image" Target="../media/image73.svg"/></Relationships>
</file>

<file path=ppt/diagrams/_rels/drawing6.xml.rels><?xml version="1.0" encoding="UTF-8" standalone="yes"?>
<Relationships xmlns="http://schemas.openxmlformats.org/package/2006/relationships"><Relationship Id="rId1" Type="http://schemas.openxmlformats.org/officeDocument/2006/relationships/image" Target="../media/image74.svg"/></Relationships>
</file>

<file path=ppt/diagrams/_rels/drawing7.xml.rels><?xml version="1.0" encoding="UTF-8" standalone="yes"?>
<Relationships xmlns="http://schemas.openxmlformats.org/package/2006/relationships"><Relationship Id="rId3" Type="http://schemas.openxmlformats.org/officeDocument/2006/relationships/image" Target="../media/image86.svg"/><Relationship Id="rId2" Type="http://schemas.openxmlformats.org/officeDocument/2006/relationships/image" Target="../media/image74.svg"/><Relationship Id="rId1" Type="http://schemas.openxmlformats.org/officeDocument/2006/relationships/image" Target="../media/image7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9614402-CF1D-4BDC-9A9D-3D11184DE8D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C5FF0AB-458C-481F-809F-CDDBFA6A265C}">
      <dgm:prSet/>
      <dgm:spPr/>
      <dgm:t>
        <a:bodyPr/>
        <a:lstStyle/>
        <a:p>
          <a:pPr>
            <a:lnSpc>
              <a:spcPct val="100000"/>
            </a:lnSpc>
          </a:pPr>
          <a:r>
            <a:rPr lang="en-US">
              <a:latin typeface="Aptos Light" panose="020B0004020202020204" pitchFamily="34" charset="0"/>
            </a:rPr>
            <a:t>The prompt and data we input into Chat GPT</a:t>
          </a:r>
        </a:p>
      </dgm:t>
    </dgm:pt>
    <dgm:pt modelId="{098AD870-F8BE-4E3C-9F4A-E2DF277665B1}" type="parTrans" cxnId="{D3242AD1-D03E-4F4B-8AB0-FC475BBEECB8}">
      <dgm:prSet/>
      <dgm:spPr/>
      <dgm:t>
        <a:bodyPr/>
        <a:lstStyle/>
        <a:p>
          <a:endParaRPr lang="en-US"/>
        </a:p>
      </dgm:t>
    </dgm:pt>
    <dgm:pt modelId="{61048FE2-F9F3-4B07-8D65-1EE6347EAC0D}" type="sibTrans" cxnId="{D3242AD1-D03E-4F4B-8AB0-FC475BBEECB8}">
      <dgm:prSet/>
      <dgm:spPr/>
      <dgm:t>
        <a:bodyPr/>
        <a:lstStyle/>
        <a:p>
          <a:endParaRPr lang="en-US"/>
        </a:p>
      </dgm:t>
    </dgm:pt>
    <dgm:pt modelId="{A00AE65F-A93E-46F4-8B1A-EC9287AF23F6}" type="pres">
      <dgm:prSet presAssocID="{F9614402-CF1D-4BDC-9A9D-3D11184DE8D0}" presName="root" presStyleCnt="0">
        <dgm:presLayoutVars>
          <dgm:dir/>
          <dgm:resizeHandles val="exact"/>
        </dgm:presLayoutVars>
      </dgm:prSet>
      <dgm:spPr/>
    </dgm:pt>
    <dgm:pt modelId="{14727439-F9B4-45B9-B88E-0F51B12E6B0B}" type="pres">
      <dgm:prSet presAssocID="{7C5FF0AB-458C-481F-809F-CDDBFA6A265C}" presName="compNode" presStyleCnt="0"/>
      <dgm:spPr/>
    </dgm:pt>
    <dgm:pt modelId="{29664EE3-5F5F-45F0-A490-8286247B04C4}" type="pres">
      <dgm:prSet presAssocID="{7C5FF0AB-458C-481F-809F-CDDBFA6A265C}" presName="bgRect" presStyleLbl="bgShp" presStyleIdx="0" presStyleCnt="1" custLinFactNeighborY="5027"/>
      <dgm:spPr/>
    </dgm:pt>
    <dgm:pt modelId="{CA3179C3-7C45-4FEE-8C0D-63167F0A8EAD}" type="pres">
      <dgm:prSet presAssocID="{7C5FF0AB-458C-481F-809F-CDDBFA6A265C}" presName="iconRect" presStyleLbl="node1" presStyleIdx="0" presStyleCnt="1"/>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adge 1 with solid fill"/>
        </a:ext>
      </dgm:extLst>
    </dgm:pt>
    <dgm:pt modelId="{880540F1-D977-4408-B6E5-208161805927}" type="pres">
      <dgm:prSet presAssocID="{7C5FF0AB-458C-481F-809F-CDDBFA6A265C}" presName="spaceRect" presStyleCnt="0"/>
      <dgm:spPr/>
    </dgm:pt>
    <dgm:pt modelId="{70EEAA62-09D8-4BA8-AFE6-2C58AA3855E9}" type="pres">
      <dgm:prSet presAssocID="{7C5FF0AB-458C-481F-809F-CDDBFA6A265C}" presName="parTx" presStyleLbl="revTx" presStyleIdx="0" presStyleCnt="1">
        <dgm:presLayoutVars>
          <dgm:chMax val="0"/>
          <dgm:chPref val="0"/>
        </dgm:presLayoutVars>
      </dgm:prSet>
      <dgm:spPr/>
    </dgm:pt>
  </dgm:ptLst>
  <dgm:cxnLst>
    <dgm:cxn modelId="{41C5E643-8F28-49D9-B63C-D7D520ED8F8F}" type="presOf" srcId="{F9614402-CF1D-4BDC-9A9D-3D11184DE8D0}" destId="{A00AE65F-A93E-46F4-8B1A-EC9287AF23F6}" srcOrd="0" destOrd="0" presId="urn:microsoft.com/office/officeart/2018/2/layout/IconVerticalSolidList"/>
    <dgm:cxn modelId="{D3242AD1-D03E-4F4B-8AB0-FC475BBEECB8}" srcId="{F9614402-CF1D-4BDC-9A9D-3D11184DE8D0}" destId="{7C5FF0AB-458C-481F-809F-CDDBFA6A265C}" srcOrd="0" destOrd="0" parTransId="{098AD870-F8BE-4E3C-9F4A-E2DF277665B1}" sibTransId="{61048FE2-F9F3-4B07-8D65-1EE6347EAC0D}"/>
    <dgm:cxn modelId="{987619E2-8C3C-45E1-BFE4-5C7E878B4598}" type="presOf" srcId="{7C5FF0AB-458C-481F-809F-CDDBFA6A265C}" destId="{70EEAA62-09D8-4BA8-AFE6-2C58AA3855E9}" srcOrd="0" destOrd="0" presId="urn:microsoft.com/office/officeart/2018/2/layout/IconVerticalSolidList"/>
    <dgm:cxn modelId="{8AC67242-12F1-4673-8323-457998023D3C}" type="presParOf" srcId="{A00AE65F-A93E-46F4-8B1A-EC9287AF23F6}" destId="{14727439-F9B4-45B9-B88E-0F51B12E6B0B}" srcOrd="0" destOrd="0" presId="urn:microsoft.com/office/officeart/2018/2/layout/IconVerticalSolidList"/>
    <dgm:cxn modelId="{6DBD3BCD-D90C-43A3-91F7-8250CA7879C9}" type="presParOf" srcId="{14727439-F9B4-45B9-B88E-0F51B12E6B0B}" destId="{29664EE3-5F5F-45F0-A490-8286247B04C4}" srcOrd="0" destOrd="0" presId="urn:microsoft.com/office/officeart/2018/2/layout/IconVerticalSolidList"/>
    <dgm:cxn modelId="{0FA33D8E-0916-4521-9916-F3B34ACB6462}" type="presParOf" srcId="{14727439-F9B4-45B9-B88E-0F51B12E6B0B}" destId="{CA3179C3-7C45-4FEE-8C0D-63167F0A8EAD}" srcOrd="1" destOrd="0" presId="urn:microsoft.com/office/officeart/2018/2/layout/IconVerticalSolidList"/>
    <dgm:cxn modelId="{010C503B-08B2-48B3-A7B9-2542C5BA115F}" type="presParOf" srcId="{14727439-F9B4-45B9-B88E-0F51B12E6B0B}" destId="{880540F1-D977-4408-B6E5-208161805927}" srcOrd="2" destOrd="0" presId="urn:microsoft.com/office/officeart/2018/2/layout/IconVerticalSolidList"/>
    <dgm:cxn modelId="{6093C165-3156-4761-A864-45A848BC916D}" type="presParOf" srcId="{14727439-F9B4-45B9-B88E-0F51B12E6B0B}" destId="{70EEAA62-09D8-4BA8-AFE6-2C58AA3855E9}"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9614402-CF1D-4BDC-9A9D-3D11184DE8D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905CAAA-33B6-4F4C-B80D-07070CE971FE}">
      <dgm:prSet/>
      <dgm:spPr/>
      <dgm:t>
        <a:bodyPr/>
        <a:lstStyle/>
        <a:p>
          <a:pPr>
            <a:lnSpc>
              <a:spcPct val="100000"/>
            </a:lnSpc>
          </a:pPr>
          <a:r>
            <a:rPr lang="en-US">
              <a:latin typeface="Aptos Light" panose="020B0004020202020204" pitchFamily="34" charset="0"/>
            </a:rPr>
            <a:t>What Chat GPT gave us back</a:t>
          </a:r>
        </a:p>
      </dgm:t>
    </dgm:pt>
    <dgm:pt modelId="{F5CF5650-698E-4EA7-BB5A-8EB233298112}" type="parTrans" cxnId="{55350937-5333-4BC2-92F2-E8055095730E}">
      <dgm:prSet/>
      <dgm:spPr/>
      <dgm:t>
        <a:bodyPr/>
        <a:lstStyle/>
        <a:p>
          <a:endParaRPr lang="en-US"/>
        </a:p>
      </dgm:t>
    </dgm:pt>
    <dgm:pt modelId="{2728C7B9-B2B9-43A3-B343-458BC22BE216}" type="sibTrans" cxnId="{55350937-5333-4BC2-92F2-E8055095730E}">
      <dgm:prSet/>
      <dgm:spPr/>
      <dgm:t>
        <a:bodyPr/>
        <a:lstStyle/>
        <a:p>
          <a:endParaRPr lang="en-US"/>
        </a:p>
      </dgm:t>
    </dgm:pt>
    <dgm:pt modelId="{A00AE65F-A93E-46F4-8B1A-EC9287AF23F6}" type="pres">
      <dgm:prSet presAssocID="{F9614402-CF1D-4BDC-9A9D-3D11184DE8D0}" presName="root" presStyleCnt="0">
        <dgm:presLayoutVars>
          <dgm:dir/>
          <dgm:resizeHandles val="exact"/>
        </dgm:presLayoutVars>
      </dgm:prSet>
      <dgm:spPr/>
    </dgm:pt>
    <dgm:pt modelId="{FEB28DBE-FF72-48A9-8635-2EFE8D5320E8}" type="pres">
      <dgm:prSet presAssocID="{5905CAAA-33B6-4F4C-B80D-07070CE971FE}" presName="compNode" presStyleCnt="0"/>
      <dgm:spPr/>
    </dgm:pt>
    <dgm:pt modelId="{90DCCA2E-810F-422D-8C9B-A126BFAE7848}" type="pres">
      <dgm:prSet presAssocID="{5905CAAA-33B6-4F4C-B80D-07070CE971FE}" presName="bgRect" presStyleLbl="bgShp" presStyleIdx="0" presStyleCnt="1"/>
      <dgm:spPr/>
    </dgm:pt>
    <dgm:pt modelId="{D41C67E2-69DF-49D0-B538-32D120165BD0}" type="pres">
      <dgm:prSet presAssocID="{5905CAAA-33B6-4F4C-B80D-07070CE971FE}" presName="iconRect" presStyleLbl="node1" presStyleIdx="0" presStyleCnt="1"/>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adge with solid fill"/>
        </a:ext>
      </dgm:extLst>
    </dgm:pt>
    <dgm:pt modelId="{E63B811B-95E4-400E-B344-EDB50A3C812A}" type="pres">
      <dgm:prSet presAssocID="{5905CAAA-33B6-4F4C-B80D-07070CE971FE}" presName="spaceRect" presStyleCnt="0"/>
      <dgm:spPr/>
    </dgm:pt>
    <dgm:pt modelId="{DC24915B-BAE7-43C1-8FDA-3B53BAB6E2E5}" type="pres">
      <dgm:prSet presAssocID="{5905CAAA-33B6-4F4C-B80D-07070CE971FE}" presName="parTx" presStyleLbl="revTx" presStyleIdx="0" presStyleCnt="1">
        <dgm:presLayoutVars>
          <dgm:chMax val="0"/>
          <dgm:chPref val="0"/>
        </dgm:presLayoutVars>
      </dgm:prSet>
      <dgm:spPr/>
    </dgm:pt>
  </dgm:ptLst>
  <dgm:cxnLst>
    <dgm:cxn modelId="{55350937-5333-4BC2-92F2-E8055095730E}" srcId="{F9614402-CF1D-4BDC-9A9D-3D11184DE8D0}" destId="{5905CAAA-33B6-4F4C-B80D-07070CE971FE}" srcOrd="0" destOrd="0" parTransId="{F5CF5650-698E-4EA7-BB5A-8EB233298112}" sibTransId="{2728C7B9-B2B9-43A3-B343-458BC22BE216}"/>
    <dgm:cxn modelId="{1CFC9C38-FF1C-460D-A90E-F57E5A64D68E}" type="presOf" srcId="{5905CAAA-33B6-4F4C-B80D-07070CE971FE}" destId="{DC24915B-BAE7-43C1-8FDA-3B53BAB6E2E5}" srcOrd="0" destOrd="0" presId="urn:microsoft.com/office/officeart/2018/2/layout/IconVerticalSolidList"/>
    <dgm:cxn modelId="{41C5E643-8F28-49D9-B63C-D7D520ED8F8F}" type="presOf" srcId="{F9614402-CF1D-4BDC-9A9D-3D11184DE8D0}" destId="{A00AE65F-A93E-46F4-8B1A-EC9287AF23F6}" srcOrd="0" destOrd="0" presId="urn:microsoft.com/office/officeart/2018/2/layout/IconVerticalSolidList"/>
    <dgm:cxn modelId="{36475ECB-45C6-46CB-908A-BA32F8DB8EB9}" type="presParOf" srcId="{A00AE65F-A93E-46F4-8B1A-EC9287AF23F6}" destId="{FEB28DBE-FF72-48A9-8635-2EFE8D5320E8}" srcOrd="0" destOrd="0" presId="urn:microsoft.com/office/officeart/2018/2/layout/IconVerticalSolidList"/>
    <dgm:cxn modelId="{46F7C332-3D76-48C1-9A28-BDD8BD237C51}" type="presParOf" srcId="{FEB28DBE-FF72-48A9-8635-2EFE8D5320E8}" destId="{90DCCA2E-810F-422D-8C9B-A126BFAE7848}" srcOrd="0" destOrd="0" presId="urn:microsoft.com/office/officeart/2018/2/layout/IconVerticalSolidList"/>
    <dgm:cxn modelId="{6E2B1A9E-9423-4F60-A16F-B8ECE8161C4B}" type="presParOf" srcId="{FEB28DBE-FF72-48A9-8635-2EFE8D5320E8}" destId="{D41C67E2-69DF-49D0-B538-32D120165BD0}" srcOrd="1" destOrd="0" presId="urn:microsoft.com/office/officeart/2018/2/layout/IconVerticalSolidList"/>
    <dgm:cxn modelId="{98A01056-93A6-4104-9E43-D2AD28481E6D}" type="presParOf" srcId="{FEB28DBE-FF72-48A9-8635-2EFE8D5320E8}" destId="{E63B811B-95E4-400E-B344-EDB50A3C812A}" srcOrd="2" destOrd="0" presId="urn:microsoft.com/office/officeart/2018/2/layout/IconVerticalSolidList"/>
    <dgm:cxn modelId="{966CCDA3-9245-419E-A7E6-3D8E7434D1CA}" type="presParOf" srcId="{FEB28DBE-FF72-48A9-8635-2EFE8D5320E8}" destId="{DC24915B-BAE7-43C1-8FDA-3B53BAB6E2E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614402-CF1D-4BDC-9A9D-3D11184DE8D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C5FF0AB-458C-481F-809F-CDDBFA6A265C}">
      <dgm:prSet/>
      <dgm:spPr/>
      <dgm:t>
        <a:bodyPr/>
        <a:lstStyle/>
        <a:p>
          <a:pPr>
            <a:lnSpc>
              <a:spcPct val="100000"/>
            </a:lnSpc>
          </a:pPr>
          <a:r>
            <a:rPr lang="en-US">
              <a:latin typeface="Aptos Light" panose="020B0004020202020204" pitchFamily="34" charset="0"/>
            </a:rPr>
            <a:t>The prompt and data we input into Claude</a:t>
          </a:r>
        </a:p>
      </dgm:t>
    </dgm:pt>
    <dgm:pt modelId="{098AD870-F8BE-4E3C-9F4A-E2DF277665B1}" type="parTrans" cxnId="{D3242AD1-D03E-4F4B-8AB0-FC475BBEECB8}">
      <dgm:prSet/>
      <dgm:spPr/>
      <dgm:t>
        <a:bodyPr/>
        <a:lstStyle/>
        <a:p>
          <a:endParaRPr lang="en-US"/>
        </a:p>
      </dgm:t>
    </dgm:pt>
    <dgm:pt modelId="{61048FE2-F9F3-4B07-8D65-1EE6347EAC0D}" type="sibTrans" cxnId="{D3242AD1-D03E-4F4B-8AB0-FC475BBEECB8}">
      <dgm:prSet/>
      <dgm:spPr/>
      <dgm:t>
        <a:bodyPr/>
        <a:lstStyle/>
        <a:p>
          <a:endParaRPr lang="en-US"/>
        </a:p>
      </dgm:t>
    </dgm:pt>
    <dgm:pt modelId="{A00AE65F-A93E-46F4-8B1A-EC9287AF23F6}" type="pres">
      <dgm:prSet presAssocID="{F9614402-CF1D-4BDC-9A9D-3D11184DE8D0}" presName="root" presStyleCnt="0">
        <dgm:presLayoutVars>
          <dgm:dir/>
          <dgm:resizeHandles val="exact"/>
        </dgm:presLayoutVars>
      </dgm:prSet>
      <dgm:spPr/>
    </dgm:pt>
    <dgm:pt modelId="{14727439-F9B4-45B9-B88E-0F51B12E6B0B}" type="pres">
      <dgm:prSet presAssocID="{7C5FF0AB-458C-481F-809F-CDDBFA6A265C}" presName="compNode" presStyleCnt="0"/>
      <dgm:spPr/>
    </dgm:pt>
    <dgm:pt modelId="{29664EE3-5F5F-45F0-A490-8286247B04C4}" type="pres">
      <dgm:prSet presAssocID="{7C5FF0AB-458C-481F-809F-CDDBFA6A265C}" presName="bgRect" presStyleLbl="bgShp" presStyleIdx="0" presStyleCnt="1" custLinFactNeighborY="5027"/>
      <dgm:spPr/>
    </dgm:pt>
    <dgm:pt modelId="{CA3179C3-7C45-4FEE-8C0D-63167F0A8EAD}" type="pres">
      <dgm:prSet presAssocID="{7C5FF0AB-458C-481F-809F-CDDBFA6A265C}" presName="iconRect" presStyleLbl="node1" presStyleIdx="0" presStyleCnt="1"/>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adge 1 with solid fill"/>
        </a:ext>
      </dgm:extLst>
    </dgm:pt>
    <dgm:pt modelId="{880540F1-D977-4408-B6E5-208161805927}" type="pres">
      <dgm:prSet presAssocID="{7C5FF0AB-458C-481F-809F-CDDBFA6A265C}" presName="spaceRect" presStyleCnt="0"/>
      <dgm:spPr/>
    </dgm:pt>
    <dgm:pt modelId="{70EEAA62-09D8-4BA8-AFE6-2C58AA3855E9}" type="pres">
      <dgm:prSet presAssocID="{7C5FF0AB-458C-481F-809F-CDDBFA6A265C}" presName="parTx" presStyleLbl="revTx" presStyleIdx="0" presStyleCnt="1">
        <dgm:presLayoutVars>
          <dgm:chMax val="0"/>
          <dgm:chPref val="0"/>
        </dgm:presLayoutVars>
      </dgm:prSet>
      <dgm:spPr/>
    </dgm:pt>
  </dgm:ptLst>
  <dgm:cxnLst>
    <dgm:cxn modelId="{41C5E643-8F28-49D9-B63C-D7D520ED8F8F}" type="presOf" srcId="{F9614402-CF1D-4BDC-9A9D-3D11184DE8D0}" destId="{A00AE65F-A93E-46F4-8B1A-EC9287AF23F6}" srcOrd="0" destOrd="0" presId="urn:microsoft.com/office/officeart/2018/2/layout/IconVerticalSolidList"/>
    <dgm:cxn modelId="{D3242AD1-D03E-4F4B-8AB0-FC475BBEECB8}" srcId="{F9614402-CF1D-4BDC-9A9D-3D11184DE8D0}" destId="{7C5FF0AB-458C-481F-809F-CDDBFA6A265C}" srcOrd="0" destOrd="0" parTransId="{098AD870-F8BE-4E3C-9F4A-E2DF277665B1}" sibTransId="{61048FE2-F9F3-4B07-8D65-1EE6347EAC0D}"/>
    <dgm:cxn modelId="{987619E2-8C3C-45E1-BFE4-5C7E878B4598}" type="presOf" srcId="{7C5FF0AB-458C-481F-809F-CDDBFA6A265C}" destId="{70EEAA62-09D8-4BA8-AFE6-2C58AA3855E9}" srcOrd="0" destOrd="0" presId="urn:microsoft.com/office/officeart/2018/2/layout/IconVerticalSolidList"/>
    <dgm:cxn modelId="{8AC67242-12F1-4673-8323-457998023D3C}" type="presParOf" srcId="{A00AE65F-A93E-46F4-8B1A-EC9287AF23F6}" destId="{14727439-F9B4-45B9-B88E-0F51B12E6B0B}" srcOrd="0" destOrd="0" presId="urn:microsoft.com/office/officeart/2018/2/layout/IconVerticalSolidList"/>
    <dgm:cxn modelId="{6DBD3BCD-D90C-43A3-91F7-8250CA7879C9}" type="presParOf" srcId="{14727439-F9B4-45B9-B88E-0F51B12E6B0B}" destId="{29664EE3-5F5F-45F0-A490-8286247B04C4}" srcOrd="0" destOrd="0" presId="urn:microsoft.com/office/officeart/2018/2/layout/IconVerticalSolidList"/>
    <dgm:cxn modelId="{0FA33D8E-0916-4521-9916-F3B34ACB6462}" type="presParOf" srcId="{14727439-F9B4-45B9-B88E-0F51B12E6B0B}" destId="{CA3179C3-7C45-4FEE-8C0D-63167F0A8EAD}" srcOrd="1" destOrd="0" presId="urn:microsoft.com/office/officeart/2018/2/layout/IconVerticalSolidList"/>
    <dgm:cxn modelId="{010C503B-08B2-48B3-A7B9-2542C5BA115F}" type="presParOf" srcId="{14727439-F9B4-45B9-B88E-0F51B12E6B0B}" destId="{880540F1-D977-4408-B6E5-208161805927}" srcOrd="2" destOrd="0" presId="urn:microsoft.com/office/officeart/2018/2/layout/IconVerticalSolidList"/>
    <dgm:cxn modelId="{6093C165-3156-4761-A864-45A848BC916D}" type="presParOf" srcId="{14727439-F9B4-45B9-B88E-0F51B12E6B0B}" destId="{70EEAA62-09D8-4BA8-AFE6-2C58AA3855E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9614402-CF1D-4BDC-9A9D-3D11184DE8D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905CAAA-33B6-4F4C-B80D-07070CE971FE}">
      <dgm:prSet/>
      <dgm:spPr/>
      <dgm:t>
        <a:bodyPr/>
        <a:lstStyle/>
        <a:p>
          <a:pPr>
            <a:lnSpc>
              <a:spcPct val="100000"/>
            </a:lnSpc>
          </a:pPr>
          <a:r>
            <a:rPr lang="en-US">
              <a:latin typeface="Aptos Light" panose="020B0004020202020204" pitchFamily="34" charset="0"/>
            </a:rPr>
            <a:t>What Claude gave us back</a:t>
          </a:r>
        </a:p>
      </dgm:t>
    </dgm:pt>
    <dgm:pt modelId="{F5CF5650-698E-4EA7-BB5A-8EB233298112}" type="parTrans" cxnId="{55350937-5333-4BC2-92F2-E8055095730E}">
      <dgm:prSet/>
      <dgm:spPr/>
      <dgm:t>
        <a:bodyPr/>
        <a:lstStyle/>
        <a:p>
          <a:endParaRPr lang="en-US"/>
        </a:p>
      </dgm:t>
    </dgm:pt>
    <dgm:pt modelId="{2728C7B9-B2B9-43A3-B343-458BC22BE216}" type="sibTrans" cxnId="{55350937-5333-4BC2-92F2-E8055095730E}">
      <dgm:prSet/>
      <dgm:spPr/>
      <dgm:t>
        <a:bodyPr/>
        <a:lstStyle/>
        <a:p>
          <a:endParaRPr lang="en-US"/>
        </a:p>
      </dgm:t>
    </dgm:pt>
    <dgm:pt modelId="{A00AE65F-A93E-46F4-8B1A-EC9287AF23F6}" type="pres">
      <dgm:prSet presAssocID="{F9614402-CF1D-4BDC-9A9D-3D11184DE8D0}" presName="root" presStyleCnt="0">
        <dgm:presLayoutVars>
          <dgm:dir/>
          <dgm:resizeHandles val="exact"/>
        </dgm:presLayoutVars>
      </dgm:prSet>
      <dgm:spPr/>
    </dgm:pt>
    <dgm:pt modelId="{FEB28DBE-FF72-48A9-8635-2EFE8D5320E8}" type="pres">
      <dgm:prSet presAssocID="{5905CAAA-33B6-4F4C-B80D-07070CE971FE}" presName="compNode" presStyleCnt="0"/>
      <dgm:spPr/>
    </dgm:pt>
    <dgm:pt modelId="{90DCCA2E-810F-422D-8C9B-A126BFAE7848}" type="pres">
      <dgm:prSet presAssocID="{5905CAAA-33B6-4F4C-B80D-07070CE971FE}" presName="bgRect" presStyleLbl="bgShp" presStyleIdx="0" presStyleCnt="1"/>
      <dgm:spPr/>
    </dgm:pt>
    <dgm:pt modelId="{D41C67E2-69DF-49D0-B538-32D120165BD0}" type="pres">
      <dgm:prSet presAssocID="{5905CAAA-33B6-4F4C-B80D-07070CE971FE}" presName="iconRect" presStyleLbl="node1" presStyleIdx="0" presStyleCnt="1"/>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adge with solid fill"/>
        </a:ext>
      </dgm:extLst>
    </dgm:pt>
    <dgm:pt modelId="{E63B811B-95E4-400E-B344-EDB50A3C812A}" type="pres">
      <dgm:prSet presAssocID="{5905CAAA-33B6-4F4C-B80D-07070CE971FE}" presName="spaceRect" presStyleCnt="0"/>
      <dgm:spPr/>
    </dgm:pt>
    <dgm:pt modelId="{DC24915B-BAE7-43C1-8FDA-3B53BAB6E2E5}" type="pres">
      <dgm:prSet presAssocID="{5905CAAA-33B6-4F4C-B80D-07070CE971FE}" presName="parTx" presStyleLbl="revTx" presStyleIdx="0" presStyleCnt="1">
        <dgm:presLayoutVars>
          <dgm:chMax val="0"/>
          <dgm:chPref val="0"/>
        </dgm:presLayoutVars>
      </dgm:prSet>
      <dgm:spPr/>
    </dgm:pt>
  </dgm:ptLst>
  <dgm:cxnLst>
    <dgm:cxn modelId="{55350937-5333-4BC2-92F2-E8055095730E}" srcId="{F9614402-CF1D-4BDC-9A9D-3D11184DE8D0}" destId="{5905CAAA-33B6-4F4C-B80D-07070CE971FE}" srcOrd="0" destOrd="0" parTransId="{F5CF5650-698E-4EA7-BB5A-8EB233298112}" sibTransId="{2728C7B9-B2B9-43A3-B343-458BC22BE216}"/>
    <dgm:cxn modelId="{1CFC9C38-FF1C-460D-A90E-F57E5A64D68E}" type="presOf" srcId="{5905CAAA-33B6-4F4C-B80D-07070CE971FE}" destId="{DC24915B-BAE7-43C1-8FDA-3B53BAB6E2E5}" srcOrd="0" destOrd="0" presId="urn:microsoft.com/office/officeart/2018/2/layout/IconVerticalSolidList"/>
    <dgm:cxn modelId="{41C5E643-8F28-49D9-B63C-D7D520ED8F8F}" type="presOf" srcId="{F9614402-CF1D-4BDC-9A9D-3D11184DE8D0}" destId="{A00AE65F-A93E-46F4-8B1A-EC9287AF23F6}" srcOrd="0" destOrd="0" presId="urn:microsoft.com/office/officeart/2018/2/layout/IconVerticalSolidList"/>
    <dgm:cxn modelId="{36475ECB-45C6-46CB-908A-BA32F8DB8EB9}" type="presParOf" srcId="{A00AE65F-A93E-46F4-8B1A-EC9287AF23F6}" destId="{FEB28DBE-FF72-48A9-8635-2EFE8D5320E8}" srcOrd="0" destOrd="0" presId="urn:microsoft.com/office/officeart/2018/2/layout/IconVerticalSolidList"/>
    <dgm:cxn modelId="{46F7C332-3D76-48C1-9A28-BDD8BD237C51}" type="presParOf" srcId="{FEB28DBE-FF72-48A9-8635-2EFE8D5320E8}" destId="{90DCCA2E-810F-422D-8C9B-A126BFAE7848}" srcOrd="0" destOrd="0" presId="urn:microsoft.com/office/officeart/2018/2/layout/IconVerticalSolidList"/>
    <dgm:cxn modelId="{6E2B1A9E-9423-4F60-A16F-B8ECE8161C4B}" type="presParOf" srcId="{FEB28DBE-FF72-48A9-8635-2EFE8D5320E8}" destId="{D41C67E2-69DF-49D0-B538-32D120165BD0}" srcOrd="1" destOrd="0" presId="urn:microsoft.com/office/officeart/2018/2/layout/IconVerticalSolidList"/>
    <dgm:cxn modelId="{98A01056-93A6-4104-9E43-D2AD28481E6D}" type="presParOf" srcId="{FEB28DBE-FF72-48A9-8635-2EFE8D5320E8}" destId="{E63B811B-95E4-400E-B344-EDB50A3C812A}" srcOrd="2" destOrd="0" presId="urn:microsoft.com/office/officeart/2018/2/layout/IconVerticalSolidList"/>
    <dgm:cxn modelId="{966CCDA3-9245-419E-A7E6-3D8E7434D1CA}" type="presParOf" srcId="{FEB28DBE-FF72-48A9-8635-2EFE8D5320E8}" destId="{DC24915B-BAE7-43C1-8FDA-3B53BAB6E2E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9614402-CF1D-4BDC-9A9D-3D11184DE8D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C5FF0AB-458C-481F-809F-CDDBFA6A265C}">
      <dgm:prSet/>
      <dgm:spPr/>
      <dgm:t>
        <a:bodyPr/>
        <a:lstStyle/>
        <a:p>
          <a:pPr>
            <a:lnSpc>
              <a:spcPct val="100000"/>
            </a:lnSpc>
          </a:pPr>
          <a:r>
            <a:rPr lang="en-US">
              <a:latin typeface="Aptos Light" panose="020B0004020202020204" pitchFamily="34" charset="0"/>
            </a:rPr>
            <a:t>The prompt and data we input into Gemini</a:t>
          </a:r>
        </a:p>
      </dgm:t>
    </dgm:pt>
    <dgm:pt modelId="{098AD870-F8BE-4E3C-9F4A-E2DF277665B1}" type="parTrans" cxnId="{D3242AD1-D03E-4F4B-8AB0-FC475BBEECB8}">
      <dgm:prSet/>
      <dgm:spPr/>
      <dgm:t>
        <a:bodyPr/>
        <a:lstStyle/>
        <a:p>
          <a:endParaRPr lang="en-US"/>
        </a:p>
      </dgm:t>
    </dgm:pt>
    <dgm:pt modelId="{61048FE2-F9F3-4B07-8D65-1EE6347EAC0D}" type="sibTrans" cxnId="{D3242AD1-D03E-4F4B-8AB0-FC475BBEECB8}">
      <dgm:prSet/>
      <dgm:spPr/>
      <dgm:t>
        <a:bodyPr/>
        <a:lstStyle/>
        <a:p>
          <a:endParaRPr lang="en-US"/>
        </a:p>
      </dgm:t>
    </dgm:pt>
    <dgm:pt modelId="{A00AE65F-A93E-46F4-8B1A-EC9287AF23F6}" type="pres">
      <dgm:prSet presAssocID="{F9614402-CF1D-4BDC-9A9D-3D11184DE8D0}" presName="root" presStyleCnt="0">
        <dgm:presLayoutVars>
          <dgm:dir/>
          <dgm:resizeHandles val="exact"/>
        </dgm:presLayoutVars>
      </dgm:prSet>
      <dgm:spPr/>
    </dgm:pt>
    <dgm:pt modelId="{14727439-F9B4-45B9-B88E-0F51B12E6B0B}" type="pres">
      <dgm:prSet presAssocID="{7C5FF0AB-458C-481F-809F-CDDBFA6A265C}" presName="compNode" presStyleCnt="0"/>
      <dgm:spPr/>
    </dgm:pt>
    <dgm:pt modelId="{29664EE3-5F5F-45F0-A490-8286247B04C4}" type="pres">
      <dgm:prSet presAssocID="{7C5FF0AB-458C-481F-809F-CDDBFA6A265C}" presName="bgRect" presStyleLbl="bgShp" presStyleIdx="0" presStyleCnt="1" custLinFactNeighborY="5027"/>
      <dgm:spPr/>
    </dgm:pt>
    <dgm:pt modelId="{CA3179C3-7C45-4FEE-8C0D-63167F0A8EAD}" type="pres">
      <dgm:prSet presAssocID="{7C5FF0AB-458C-481F-809F-CDDBFA6A265C}" presName="iconRect" presStyleLbl="node1" presStyleIdx="0" presStyleCnt="1"/>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adge 1 with solid fill"/>
        </a:ext>
      </dgm:extLst>
    </dgm:pt>
    <dgm:pt modelId="{880540F1-D977-4408-B6E5-208161805927}" type="pres">
      <dgm:prSet presAssocID="{7C5FF0AB-458C-481F-809F-CDDBFA6A265C}" presName="spaceRect" presStyleCnt="0"/>
      <dgm:spPr/>
    </dgm:pt>
    <dgm:pt modelId="{70EEAA62-09D8-4BA8-AFE6-2C58AA3855E9}" type="pres">
      <dgm:prSet presAssocID="{7C5FF0AB-458C-481F-809F-CDDBFA6A265C}" presName="parTx" presStyleLbl="revTx" presStyleIdx="0" presStyleCnt="1">
        <dgm:presLayoutVars>
          <dgm:chMax val="0"/>
          <dgm:chPref val="0"/>
        </dgm:presLayoutVars>
      </dgm:prSet>
      <dgm:spPr/>
    </dgm:pt>
  </dgm:ptLst>
  <dgm:cxnLst>
    <dgm:cxn modelId="{41C5E643-8F28-49D9-B63C-D7D520ED8F8F}" type="presOf" srcId="{F9614402-CF1D-4BDC-9A9D-3D11184DE8D0}" destId="{A00AE65F-A93E-46F4-8B1A-EC9287AF23F6}" srcOrd="0" destOrd="0" presId="urn:microsoft.com/office/officeart/2018/2/layout/IconVerticalSolidList"/>
    <dgm:cxn modelId="{D3242AD1-D03E-4F4B-8AB0-FC475BBEECB8}" srcId="{F9614402-CF1D-4BDC-9A9D-3D11184DE8D0}" destId="{7C5FF0AB-458C-481F-809F-CDDBFA6A265C}" srcOrd="0" destOrd="0" parTransId="{098AD870-F8BE-4E3C-9F4A-E2DF277665B1}" sibTransId="{61048FE2-F9F3-4B07-8D65-1EE6347EAC0D}"/>
    <dgm:cxn modelId="{987619E2-8C3C-45E1-BFE4-5C7E878B4598}" type="presOf" srcId="{7C5FF0AB-458C-481F-809F-CDDBFA6A265C}" destId="{70EEAA62-09D8-4BA8-AFE6-2C58AA3855E9}" srcOrd="0" destOrd="0" presId="urn:microsoft.com/office/officeart/2018/2/layout/IconVerticalSolidList"/>
    <dgm:cxn modelId="{8AC67242-12F1-4673-8323-457998023D3C}" type="presParOf" srcId="{A00AE65F-A93E-46F4-8B1A-EC9287AF23F6}" destId="{14727439-F9B4-45B9-B88E-0F51B12E6B0B}" srcOrd="0" destOrd="0" presId="urn:microsoft.com/office/officeart/2018/2/layout/IconVerticalSolidList"/>
    <dgm:cxn modelId="{6DBD3BCD-D90C-43A3-91F7-8250CA7879C9}" type="presParOf" srcId="{14727439-F9B4-45B9-B88E-0F51B12E6B0B}" destId="{29664EE3-5F5F-45F0-A490-8286247B04C4}" srcOrd="0" destOrd="0" presId="urn:microsoft.com/office/officeart/2018/2/layout/IconVerticalSolidList"/>
    <dgm:cxn modelId="{0FA33D8E-0916-4521-9916-F3B34ACB6462}" type="presParOf" srcId="{14727439-F9B4-45B9-B88E-0F51B12E6B0B}" destId="{CA3179C3-7C45-4FEE-8C0D-63167F0A8EAD}" srcOrd="1" destOrd="0" presId="urn:microsoft.com/office/officeart/2018/2/layout/IconVerticalSolidList"/>
    <dgm:cxn modelId="{010C503B-08B2-48B3-A7B9-2542C5BA115F}" type="presParOf" srcId="{14727439-F9B4-45B9-B88E-0F51B12E6B0B}" destId="{880540F1-D977-4408-B6E5-208161805927}" srcOrd="2" destOrd="0" presId="urn:microsoft.com/office/officeart/2018/2/layout/IconVerticalSolidList"/>
    <dgm:cxn modelId="{6093C165-3156-4761-A864-45A848BC916D}" type="presParOf" srcId="{14727439-F9B4-45B9-B88E-0F51B12E6B0B}" destId="{70EEAA62-09D8-4BA8-AFE6-2C58AA3855E9}"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9614402-CF1D-4BDC-9A9D-3D11184DE8D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5905CAAA-33B6-4F4C-B80D-07070CE971FE}">
      <dgm:prSet/>
      <dgm:spPr/>
      <dgm:t>
        <a:bodyPr/>
        <a:lstStyle/>
        <a:p>
          <a:pPr>
            <a:lnSpc>
              <a:spcPct val="100000"/>
            </a:lnSpc>
          </a:pPr>
          <a:r>
            <a:rPr lang="en-US">
              <a:latin typeface="Aptos Light" panose="020B0004020202020204" pitchFamily="34" charset="0"/>
            </a:rPr>
            <a:t>What Gemini gave us back</a:t>
          </a:r>
        </a:p>
      </dgm:t>
    </dgm:pt>
    <dgm:pt modelId="{F5CF5650-698E-4EA7-BB5A-8EB233298112}" type="parTrans" cxnId="{55350937-5333-4BC2-92F2-E8055095730E}">
      <dgm:prSet/>
      <dgm:spPr/>
      <dgm:t>
        <a:bodyPr/>
        <a:lstStyle/>
        <a:p>
          <a:endParaRPr lang="en-US"/>
        </a:p>
      </dgm:t>
    </dgm:pt>
    <dgm:pt modelId="{2728C7B9-B2B9-43A3-B343-458BC22BE216}" type="sibTrans" cxnId="{55350937-5333-4BC2-92F2-E8055095730E}">
      <dgm:prSet/>
      <dgm:spPr/>
      <dgm:t>
        <a:bodyPr/>
        <a:lstStyle/>
        <a:p>
          <a:endParaRPr lang="en-US"/>
        </a:p>
      </dgm:t>
    </dgm:pt>
    <dgm:pt modelId="{A00AE65F-A93E-46F4-8B1A-EC9287AF23F6}" type="pres">
      <dgm:prSet presAssocID="{F9614402-CF1D-4BDC-9A9D-3D11184DE8D0}" presName="root" presStyleCnt="0">
        <dgm:presLayoutVars>
          <dgm:dir/>
          <dgm:resizeHandles val="exact"/>
        </dgm:presLayoutVars>
      </dgm:prSet>
      <dgm:spPr/>
    </dgm:pt>
    <dgm:pt modelId="{FEB28DBE-FF72-48A9-8635-2EFE8D5320E8}" type="pres">
      <dgm:prSet presAssocID="{5905CAAA-33B6-4F4C-B80D-07070CE971FE}" presName="compNode" presStyleCnt="0"/>
      <dgm:spPr/>
    </dgm:pt>
    <dgm:pt modelId="{90DCCA2E-810F-422D-8C9B-A126BFAE7848}" type="pres">
      <dgm:prSet presAssocID="{5905CAAA-33B6-4F4C-B80D-07070CE971FE}" presName="bgRect" presStyleLbl="bgShp" presStyleIdx="0" presStyleCnt="1"/>
      <dgm:spPr/>
    </dgm:pt>
    <dgm:pt modelId="{D41C67E2-69DF-49D0-B538-32D120165BD0}" type="pres">
      <dgm:prSet presAssocID="{5905CAAA-33B6-4F4C-B80D-07070CE971FE}" presName="iconRect" presStyleLbl="node1" presStyleIdx="0" presStyleCnt="1"/>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dgm:spPr>
      <dgm:extLst>
        <a:ext uri="{E40237B7-FDA0-4F09-8148-C483321AD2D9}">
          <dgm14:cNvPr xmlns:dgm14="http://schemas.microsoft.com/office/drawing/2010/diagram" id="0" name="" descr="Badge with solid fill"/>
        </a:ext>
      </dgm:extLst>
    </dgm:pt>
    <dgm:pt modelId="{E63B811B-95E4-400E-B344-EDB50A3C812A}" type="pres">
      <dgm:prSet presAssocID="{5905CAAA-33B6-4F4C-B80D-07070CE971FE}" presName="spaceRect" presStyleCnt="0"/>
      <dgm:spPr/>
    </dgm:pt>
    <dgm:pt modelId="{DC24915B-BAE7-43C1-8FDA-3B53BAB6E2E5}" type="pres">
      <dgm:prSet presAssocID="{5905CAAA-33B6-4F4C-B80D-07070CE971FE}" presName="parTx" presStyleLbl="revTx" presStyleIdx="0" presStyleCnt="1">
        <dgm:presLayoutVars>
          <dgm:chMax val="0"/>
          <dgm:chPref val="0"/>
        </dgm:presLayoutVars>
      </dgm:prSet>
      <dgm:spPr/>
    </dgm:pt>
  </dgm:ptLst>
  <dgm:cxnLst>
    <dgm:cxn modelId="{55350937-5333-4BC2-92F2-E8055095730E}" srcId="{F9614402-CF1D-4BDC-9A9D-3D11184DE8D0}" destId="{5905CAAA-33B6-4F4C-B80D-07070CE971FE}" srcOrd="0" destOrd="0" parTransId="{F5CF5650-698E-4EA7-BB5A-8EB233298112}" sibTransId="{2728C7B9-B2B9-43A3-B343-458BC22BE216}"/>
    <dgm:cxn modelId="{1CFC9C38-FF1C-460D-A90E-F57E5A64D68E}" type="presOf" srcId="{5905CAAA-33B6-4F4C-B80D-07070CE971FE}" destId="{DC24915B-BAE7-43C1-8FDA-3B53BAB6E2E5}" srcOrd="0" destOrd="0" presId="urn:microsoft.com/office/officeart/2018/2/layout/IconVerticalSolidList"/>
    <dgm:cxn modelId="{41C5E643-8F28-49D9-B63C-D7D520ED8F8F}" type="presOf" srcId="{F9614402-CF1D-4BDC-9A9D-3D11184DE8D0}" destId="{A00AE65F-A93E-46F4-8B1A-EC9287AF23F6}" srcOrd="0" destOrd="0" presId="urn:microsoft.com/office/officeart/2018/2/layout/IconVerticalSolidList"/>
    <dgm:cxn modelId="{36475ECB-45C6-46CB-908A-BA32F8DB8EB9}" type="presParOf" srcId="{A00AE65F-A93E-46F4-8B1A-EC9287AF23F6}" destId="{FEB28DBE-FF72-48A9-8635-2EFE8D5320E8}" srcOrd="0" destOrd="0" presId="urn:microsoft.com/office/officeart/2018/2/layout/IconVerticalSolidList"/>
    <dgm:cxn modelId="{46F7C332-3D76-48C1-9A28-BDD8BD237C51}" type="presParOf" srcId="{FEB28DBE-FF72-48A9-8635-2EFE8D5320E8}" destId="{90DCCA2E-810F-422D-8C9B-A126BFAE7848}" srcOrd="0" destOrd="0" presId="urn:microsoft.com/office/officeart/2018/2/layout/IconVerticalSolidList"/>
    <dgm:cxn modelId="{6E2B1A9E-9423-4F60-A16F-B8ECE8161C4B}" type="presParOf" srcId="{FEB28DBE-FF72-48A9-8635-2EFE8D5320E8}" destId="{D41C67E2-69DF-49D0-B538-32D120165BD0}" srcOrd="1" destOrd="0" presId="urn:microsoft.com/office/officeart/2018/2/layout/IconVerticalSolidList"/>
    <dgm:cxn modelId="{98A01056-93A6-4104-9E43-D2AD28481E6D}" type="presParOf" srcId="{FEB28DBE-FF72-48A9-8635-2EFE8D5320E8}" destId="{E63B811B-95E4-400E-B344-EDB50A3C812A}" srcOrd="2" destOrd="0" presId="urn:microsoft.com/office/officeart/2018/2/layout/IconVerticalSolidList"/>
    <dgm:cxn modelId="{966CCDA3-9245-419E-A7E6-3D8E7434D1CA}" type="presParOf" srcId="{FEB28DBE-FF72-48A9-8635-2EFE8D5320E8}" destId="{DC24915B-BAE7-43C1-8FDA-3B53BAB6E2E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9614402-CF1D-4BDC-9A9D-3D11184DE8D0}"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C5FF0AB-458C-481F-809F-CDDBFA6A265C}">
      <dgm:prSet/>
      <dgm:spPr/>
      <dgm:t>
        <a:bodyPr/>
        <a:lstStyle/>
        <a:p>
          <a:pPr>
            <a:lnSpc>
              <a:spcPct val="100000"/>
            </a:lnSpc>
          </a:pPr>
          <a:r>
            <a:rPr lang="en-US">
              <a:latin typeface="Aptos Light" panose="020B0004020202020204" pitchFamily="34" charset="0"/>
            </a:rPr>
            <a:t>AI can process the data. Only you understand the person. </a:t>
          </a:r>
        </a:p>
      </dgm:t>
    </dgm:pt>
    <dgm:pt modelId="{098AD870-F8BE-4E3C-9F4A-E2DF277665B1}" type="parTrans" cxnId="{D3242AD1-D03E-4F4B-8AB0-FC475BBEECB8}">
      <dgm:prSet/>
      <dgm:spPr/>
      <dgm:t>
        <a:bodyPr/>
        <a:lstStyle/>
        <a:p>
          <a:endParaRPr lang="en-US"/>
        </a:p>
      </dgm:t>
    </dgm:pt>
    <dgm:pt modelId="{61048FE2-F9F3-4B07-8D65-1EE6347EAC0D}" type="sibTrans" cxnId="{D3242AD1-D03E-4F4B-8AB0-FC475BBEECB8}">
      <dgm:prSet/>
      <dgm:spPr/>
      <dgm:t>
        <a:bodyPr/>
        <a:lstStyle/>
        <a:p>
          <a:endParaRPr lang="en-US"/>
        </a:p>
      </dgm:t>
    </dgm:pt>
    <dgm:pt modelId="{5905CAAA-33B6-4F4C-B80D-07070CE971FE}">
      <dgm:prSet/>
      <dgm:spPr/>
      <dgm:t>
        <a:bodyPr/>
        <a:lstStyle/>
        <a:p>
          <a:pPr>
            <a:lnSpc>
              <a:spcPct val="100000"/>
            </a:lnSpc>
          </a:pPr>
          <a:r>
            <a:rPr lang="en-US">
              <a:latin typeface="Aptos Light" panose="020B0004020202020204" pitchFamily="34" charset="0"/>
            </a:rPr>
            <a:t>The goal was never to replace the relationship — it was to protect your time so you can show up more fully for it.</a:t>
          </a:r>
        </a:p>
      </dgm:t>
    </dgm:pt>
    <dgm:pt modelId="{F5CF5650-698E-4EA7-BB5A-8EB233298112}" type="parTrans" cxnId="{55350937-5333-4BC2-92F2-E8055095730E}">
      <dgm:prSet/>
      <dgm:spPr/>
      <dgm:t>
        <a:bodyPr/>
        <a:lstStyle/>
        <a:p>
          <a:endParaRPr lang="en-US"/>
        </a:p>
      </dgm:t>
    </dgm:pt>
    <dgm:pt modelId="{2728C7B9-B2B9-43A3-B343-458BC22BE216}" type="sibTrans" cxnId="{55350937-5333-4BC2-92F2-E8055095730E}">
      <dgm:prSet/>
      <dgm:spPr/>
      <dgm:t>
        <a:bodyPr/>
        <a:lstStyle/>
        <a:p>
          <a:endParaRPr lang="en-US"/>
        </a:p>
      </dgm:t>
    </dgm:pt>
    <dgm:pt modelId="{2D6CF407-4C2B-48D1-8A7B-676B3C748F64}">
      <dgm:prSet/>
      <dgm:spPr/>
      <dgm:t>
        <a:bodyPr/>
        <a:lstStyle/>
        <a:p>
          <a:pPr>
            <a:lnSpc>
              <a:spcPct val="100000"/>
            </a:lnSpc>
          </a:pPr>
          <a:r>
            <a:rPr lang="en-US">
              <a:latin typeface="Aptos Light" panose="020B0004020202020204" pitchFamily="34" charset="0"/>
            </a:rPr>
            <a:t>Think of AI as your first draft, not your final answer.</a:t>
          </a:r>
          <a:endParaRPr lang="en-US" b="0">
            <a:latin typeface="Aptos Light" panose="020B0004020202020204" pitchFamily="34" charset="0"/>
          </a:endParaRPr>
        </a:p>
      </dgm:t>
    </dgm:pt>
    <dgm:pt modelId="{CACF5ED3-1F35-4EBF-805E-59ACFF755B48}" type="parTrans" cxnId="{B3788302-FEE3-4CE4-A889-CDD85EB5E0C5}">
      <dgm:prSet/>
      <dgm:spPr/>
      <dgm:t>
        <a:bodyPr/>
        <a:lstStyle/>
        <a:p>
          <a:endParaRPr lang="en-US"/>
        </a:p>
      </dgm:t>
    </dgm:pt>
    <dgm:pt modelId="{40B6C0E5-4E00-4FC4-9858-70BBD6399A85}" type="sibTrans" cxnId="{B3788302-FEE3-4CE4-A889-CDD85EB5E0C5}">
      <dgm:prSet/>
      <dgm:spPr/>
      <dgm:t>
        <a:bodyPr/>
        <a:lstStyle/>
        <a:p>
          <a:endParaRPr lang="en-US"/>
        </a:p>
      </dgm:t>
    </dgm:pt>
    <dgm:pt modelId="{A00AE65F-A93E-46F4-8B1A-EC9287AF23F6}" type="pres">
      <dgm:prSet presAssocID="{F9614402-CF1D-4BDC-9A9D-3D11184DE8D0}" presName="root" presStyleCnt="0">
        <dgm:presLayoutVars>
          <dgm:dir/>
          <dgm:resizeHandles val="exact"/>
        </dgm:presLayoutVars>
      </dgm:prSet>
      <dgm:spPr/>
    </dgm:pt>
    <dgm:pt modelId="{14727439-F9B4-45B9-B88E-0F51B12E6B0B}" type="pres">
      <dgm:prSet presAssocID="{7C5FF0AB-458C-481F-809F-CDDBFA6A265C}" presName="compNode" presStyleCnt="0"/>
      <dgm:spPr/>
    </dgm:pt>
    <dgm:pt modelId="{29664EE3-5F5F-45F0-A490-8286247B04C4}" type="pres">
      <dgm:prSet presAssocID="{7C5FF0AB-458C-481F-809F-CDDBFA6A265C}" presName="bgRect" presStyleLbl="bgShp" presStyleIdx="0" presStyleCnt="3"/>
      <dgm:spPr/>
    </dgm:pt>
    <dgm:pt modelId="{CA3179C3-7C45-4FEE-8C0D-63167F0A8EAD}" type="pres">
      <dgm:prSet presAssocID="{7C5FF0AB-458C-481F-809F-CDDBFA6A265C}"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Badge 1 with solid fill"/>
        </a:ext>
      </dgm:extLst>
    </dgm:pt>
    <dgm:pt modelId="{880540F1-D977-4408-B6E5-208161805927}" type="pres">
      <dgm:prSet presAssocID="{7C5FF0AB-458C-481F-809F-CDDBFA6A265C}" presName="spaceRect" presStyleCnt="0"/>
      <dgm:spPr/>
    </dgm:pt>
    <dgm:pt modelId="{70EEAA62-09D8-4BA8-AFE6-2C58AA3855E9}" type="pres">
      <dgm:prSet presAssocID="{7C5FF0AB-458C-481F-809F-CDDBFA6A265C}" presName="parTx" presStyleLbl="revTx" presStyleIdx="0" presStyleCnt="3">
        <dgm:presLayoutVars>
          <dgm:chMax val="0"/>
          <dgm:chPref val="0"/>
        </dgm:presLayoutVars>
      </dgm:prSet>
      <dgm:spPr/>
    </dgm:pt>
    <dgm:pt modelId="{3836864A-5833-449E-BD8A-842B0E5CBB2F}" type="pres">
      <dgm:prSet presAssocID="{61048FE2-F9F3-4B07-8D65-1EE6347EAC0D}" presName="sibTrans" presStyleCnt="0"/>
      <dgm:spPr/>
    </dgm:pt>
    <dgm:pt modelId="{FEB28DBE-FF72-48A9-8635-2EFE8D5320E8}" type="pres">
      <dgm:prSet presAssocID="{5905CAAA-33B6-4F4C-B80D-07070CE971FE}" presName="compNode" presStyleCnt="0"/>
      <dgm:spPr/>
    </dgm:pt>
    <dgm:pt modelId="{90DCCA2E-810F-422D-8C9B-A126BFAE7848}" type="pres">
      <dgm:prSet presAssocID="{5905CAAA-33B6-4F4C-B80D-07070CE971FE}" presName="bgRect" presStyleLbl="bgShp" presStyleIdx="1" presStyleCnt="3"/>
      <dgm:spPr/>
    </dgm:pt>
    <dgm:pt modelId="{D41C67E2-69DF-49D0-B538-32D120165BD0}" type="pres">
      <dgm:prSet presAssocID="{5905CAAA-33B6-4F4C-B80D-07070CE971FE}" presName="iconRect" presStyleLbl="node1" presStyleIdx="1" presStyleCnt="3"/>
      <dgm:spPr>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Badge with solid fill"/>
        </a:ext>
      </dgm:extLst>
    </dgm:pt>
    <dgm:pt modelId="{E63B811B-95E4-400E-B344-EDB50A3C812A}" type="pres">
      <dgm:prSet presAssocID="{5905CAAA-33B6-4F4C-B80D-07070CE971FE}" presName="spaceRect" presStyleCnt="0"/>
      <dgm:spPr/>
    </dgm:pt>
    <dgm:pt modelId="{DC24915B-BAE7-43C1-8FDA-3B53BAB6E2E5}" type="pres">
      <dgm:prSet presAssocID="{5905CAAA-33B6-4F4C-B80D-07070CE971FE}" presName="parTx" presStyleLbl="revTx" presStyleIdx="1" presStyleCnt="3">
        <dgm:presLayoutVars>
          <dgm:chMax val="0"/>
          <dgm:chPref val="0"/>
        </dgm:presLayoutVars>
      </dgm:prSet>
      <dgm:spPr/>
    </dgm:pt>
    <dgm:pt modelId="{26DD3C18-BB26-460F-BA93-3882771CAF20}" type="pres">
      <dgm:prSet presAssocID="{2728C7B9-B2B9-43A3-B343-458BC22BE216}" presName="sibTrans" presStyleCnt="0"/>
      <dgm:spPr/>
    </dgm:pt>
    <dgm:pt modelId="{BCD8171D-B00E-49E4-9305-12E79B387C82}" type="pres">
      <dgm:prSet presAssocID="{2D6CF407-4C2B-48D1-8A7B-676B3C748F64}" presName="compNode" presStyleCnt="0"/>
      <dgm:spPr/>
    </dgm:pt>
    <dgm:pt modelId="{3A4B037E-6AA5-4223-ACCD-1430F0CD2D59}" type="pres">
      <dgm:prSet presAssocID="{2D6CF407-4C2B-48D1-8A7B-676B3C748F64}" presName="bgRect" presStyleLbl="bgShp" presStyleIdx="2" presStyleCnt="3"/>
      <dgm:spPr/>
    </dgm:pt>
    <dgm:pt modelId="{A5F430DD-98BF-476A-9397-B0B24FE5C267}" type="pres">
      <dgm:prSet presAssocID="{2D6CF407-4C2B-48D1-8A7B-676B3C748F64}"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Badge 3 with solid fill"/>
        </a:ext>
      </dgm:extLst>
    </dgm:pt>
    <dgm:pt modelId="{0F8F5FC7-2DDF-4467-A4EC-4FAB04B8032A}" type="pres">
      <dgm:prSet presAssocID="{2D6CF407-4C2B-48D1-8A7B-676B3C748F64}" presName="spaceRect" presStyleCnt="0"/>
      <dgm:spPr/>
    </dgm:pt>
    <dgm:pt modelId="{C5761127-049A-4E78-826E-310A95E2538B}" type="pres">
      <dgm:prSet presAssocID="{2D6CF407-4C2B-48D1-8A7B-676B3C748F64}" presName="parTx" presStyleLbl="revTx" presStyleIdx="2" presStyleCnt="3">
        <dgm:presLayoutVars>
          <dgm:chMax val="0"/>
          <dgm:chPref val="0"/>
        </dgm:presLayoutVars>
      </dgm:prSet>
      <dgm:spPr/>
    </dgm:pt>
  </dgm:ptLst>
  <dgm:cxnLst>
    <dgm:cxn modelId="{B3788302-FEE3-4CE4-A889-CDD85EB5E0C5}" srcId="{F9614402-CF1D-4BDC-9A9D-3D11184DE8D0}" destId="{2D6CF407-4C2B-48D1-8A7B-676B3C748F64}" srcOrd="2" destOrd="0" parTransId="{CACF5ED3-1F35-4EBF-805E-59ACFF755B48}" sibTransId="{40B6C0E5-4E00-4FC4-9858-70BBD6399A85}"/>
    <dgm:cxn modelId="{A3A85015-BEAE-43F5-9FF8-FCB3DB960244}" type="presOf" srcId="{2D6CF407-4C2B-48D1-8A7B-676B3C748F64}" destId="{C5761127-049A-4E78-826E-310A95E2538B}" srcOrd="0" destOrd="0" presId="urn:microsoft.com/office/officeart/2018/2/layout/IconVerticalSolidList"/>
    <dgm:cxn modelId="{55350937-5333-4BC2-92F2-E8055095730E}" srcId="{F9614402-CF1D-4BDC-9A9D-3D11184DE8D0}" destId="{5905CAAA-33B6-4F4C-B80D-07070CE971FE}" srcOrd="1" destOrd="0" parTransId="{F5CF5650-698E-4EA7-BB5A-8EB233298112}" sibTransId="{2728C7B9-B2B9-43A3-B343-458BC22BE216}"/>
    <dgm:cxn modelId="{1CFC9C38-FF1C-460D-A90E-F57E5A64D68E}" type="presOf" srcId="{5905CAAA-33B6-4F4C-B80D-07070CE971FE}" destId="{DC24915B-BAE7-43C1-8FDA-3B53BAB6E2E5}" srcOrd="0" destOrd="0" presId="urn:microsoft.com/office/officeart/2018/2/layout/IconVerticalSolidList"/>
    <dgm:cxn modelId="{41C5E643-8F28-49D9-B63C-D7D520ED8F8F}" type="presOf" srcId="{F9614402-CF1D-4BDC-9A9D-3D11184DE8D0}" destId="{A00AE65F-A93E-46F4-8B1A-EC9287AF23F6}" srcOrd="0" destOrd="0" presId="urn:microsoft.com/office/officeart/2018/2/layout/IconVerticalSolidList"/>
    <dgm:cxn modelId="{D3242AD1-D03E-4F4B-8AB0-FC475BBEECB8}" srcId="{F9614402-CF1D-4BDC-9A9D-3D11184DE8D0}" destId="{7C5FF0AB-458C-481F-809F-CDDBFA6A265C}" srcOrd="0" destOrd="0" parTransId="{098AD870-F8BE-4E3C-9F4A-E2DF277665B1}" sibTransId="{61048FE2-F9F3-4B07-8D65-1EE6347EAC0D}"/>
    <dgm:cxn modelId="{987619E2-8C3C-45E1-BFE4-5C7E878B4598}" type="presOf" srcId="{7C5FF0AB-458C-481F-809F-CDDBFA6A265C}" destId="{70EEAA62-09D8-4BA8-AFE6-2C58AA3855E9}" srcOrd="0" destOrd="0" presId="urn:microsoft.com/office/officeart/2018/2/layout/IconVerticalSolidList"/>
    <dgm:cxn modelId="{8AC67242-12F1-4673-8323-457998023D3C}" type="presParOf" srcId="{A00AE65F-A93E-46F4-8B1A-EC9287AF23F6}" destId="{14727439-F9B4-45B9-B88E-0F51B12E6B0B}" srcOrd="0" destOrd="0" presId="urn:microsoft.com/office/officeart/2018/2/layout/IconVerticalSolidList"/>
    <dgm:cxn modelId="{6DBD3BCD-D90C-43A3-91F7-8250CA7879C9}" type="presParOf" srcId="{14727439-F9B4-45B9-B88E-0F51B12E6B0B}" destId="{29664EE3-5F5F-45F0-A490-8286247B04C4}" srcOrd="0" destOrd="0" presId="urn:microsoft.com/office/officeart/2018/2/layout/IconVerticalSolidList"/>
    <dgm:cxn modelId="{0FA33D8E-0916-4521-9916-F3B34ACB6462}" type="presParOf" srcId="{14727439-F9B4-45B9-B88E-0F51B12E6B0B}" destId="{CA3179C3-7C45-4FEE-8C0D-63167F0A8EAD}" srcOrd="1" destOrd="0" presId="urn:microsoft.com/office/officeart/2018/2/layout/IconVerticalSolidList"/>
    <dgm:cxn modelId="{010C503B-08B2-48B3-A7B9-2542C5BA115F}" type="presParOf" srcId="{14727439-F9B4-45B9-B88E-0F51B12E6B0B}" destId="{880540F1-D977-4408-B6E5-208161805927}" srcOrd="2" destOrd="0" presId="urn:microsoft.com/office/officeart/2018/2/layout/IconVerticalSolidList"/>
    <dgm:cxn modelId="{6093C165-3156-4761-A864-45A848BC916D}" type="presParOf" srcId="{14727439-F9B4-45B9-B88E-0F51B12E6B0B}" destId="{70EEAA62-09D8-4BA8-AFE6-2C58AA3855E9}" srcOrd="3" destOrd="0" presId="urn:microsoft.com/office/officeart/2018/2/layout/IconVerticalSolidList"/>
    <dgm:cxn modelId="{F186A5F3-FA1D-40BB-92D5-573E490DAAED}" type="presParOf" srcId="{A00AE65F-A93E-46F4-8B1A-EC9287AF23F6}" destId="{3836864A-5833-449E-BD8A-842B0E5CBB2F}" srcOrd="1" destOrd="0" presId="urn:microsoft.com/office/officeart/2018/2/layout/IconVerticalSolidList"/>
    <dgm:cxn modelId="{36475ECB-45C6-46CB-908A-BA32F8DB8EB9}" type="presParOf" srcId="{A00AE65F-A93E-46F4-8B1A-EC9287AF23F6}" destId="{FEB28DBE-FF72-48A9-8635-2EFE8D5320E8}" srcOrd="2" destOrd="0" presId="urn:microsoft.com/office/officeart/2018/2/layout/IconVerticalSolidList"/>
    <dgm:cxn modelId="{46F7C332-3D76-48C1-9A28-BDD8BD237C51}" type="presParOf" srcId="{FEB28DBE-FF72-48A9-8635-2EFE8D5320E8}" destId="{90DCCA2E-810F-422D-8C9B-A126BFAE7848}" srcOrd="0" destOrd="0" presId="urn:microsoft.com/office/officeart/2018/2/layout/IconVerticalSolidList"/>
    <dgm:cxn modelId="{6E2B1A9E-9423-4F60-A16F-B8ECE8161C4B}" type="presParOf" srcId="{FEB28DBE-FF72-48A9-8635-2EFE8D5320E8}" destId="{D41C67E2-69DF-49D0-B538-32D120165BD0}" srcOrd="1" destOrd="0" presId="urn:microsoft.com/office/officeart/2018/2/layout/IconVerticalSolidList"/>
    <dgm:cxn modelId="{98A01056-93A6-4104-9E43-D2AD28481E6D}" type="presParOf" srcId="{FEB28DBE-FF72-48A9-8635-2EFE8D5320E8}" destId="{E63B811B-95E4-400E-B344-EDB50A3C812A}" srcOrd="2" destOrd="0" presId="urn:microsoft.com/office/officeart/2018/2/layout/IconVerticalSolidList"/>
    <dgm:cxn modelId="{966CCDA3-9245-419E-A7E6-3D8E7434D1CA}" type="presParOf" srcId="{FEB28DBE-FF72-48A9-8635-2EFE8D5320E8}" destId="{DC24915B-BAE7-43C1-8FDA-3B53BAB6E2E5}" srcOrd="3" destOrd="0" presId="urn:microsoft.com/office/officeart/2018/2/layout/IconVerticalSolidList"/>
    <dgm:cxn modelId="{399B71E5-5D2A-42FA-9F35-A07A2A27DF51}" type="presParOf" srcId="{A00AE65F-A93E-46F4-8B1A-EC9287AF23F6}" destId="{26DD3C18-BB26-460F-BA93-3882771CAF20}" srcOrd="3" destOrd="0" presId="urn:microsoft.com/office/officeart/2018/2/layout/IconVerticalSolidList"/>
    <dgm:cxn modelId="{4F0FA61D-B2F9-42D1-89C6-816A70BEBC6D}" type="presParOf" srcId="{A00AE65F-A93E-46F4-8B1A-EC9287AF23F6}" destId="{BCD8171D-B00E-49E4-9305-12E79B387C82}" srcOrd="4" destOrd="0" presId="urn:microsoft.com/office/officeart/2018/2/layout/IconVerticalSolidList"/>
    <dgm:cxn modelId="{1D4659D7-7297-4520-910C-DAD19DDEAEA7}" type="presParOf" srcId="{BCD8171D-B00E-49E4-9305-12E79B387C82}" destId="{3A4B037E-6AA5-4223-ACCD-1430F0CD2D59}" srcOrd="0" destOrd="0" presId="urn:microsoft.com/office/officeart/2018/2/layout/IconVerticalSolidList"/>
    <dgm:cxn modelId="{38D7BBB8-BA60-4EB9-8303-2EF3760E971B}" type="presParOf" srcId="{BCD8171D-B00E-49E4-9305-12E79B387C82}" destId="{A5F430DD-98BF-476A-9397-B0B24FE5C267}" srcOrd="1" destOrd="0" presId="urn:microsoft.com/office/officeart/2018/2/layout/IconVerticalSolidList"/>
    <dgm:cxn modelId="{1E5D1E9A-6A92-4A63-B3D3-66CFD54008EB}" type="presParOf" srcId="{BCD8171D-B00E-49E4-9305-12E79B387C82}" destId="{0F8F5FC7-2DDF-4467-A4EC-4FAB04B8032A}" srcOrd="2" destOrd="0" presId="urn:microsoft.com/office/officeart/2018/2/layout/IconVerticalSolidList"/>
    <dgm:cxn modelId="{E181BDCA-535C-43FF-9A61-4C295B66081E}" type="presParOf" srcId="{BCD8171D-B00E-49E4-9305-12E79B387C82}" destId="{C5761127-049A-4E78-826E-310A95E2538B}"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64EE3-5F5F-45F0-A490-8286247B04C4}">
      <dsp:nvSpPr>
        <dsp:cNvPr id="0" name=""/>
        <dsp:cNvSpPr/>
      </dsp:nvSpPr>
      <dsp:spPr>
        <a:xfrm>
          <a:off x="0" y="868723"/>
          <a:ext cx="11555431" cy="7138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3179C3-7C45-4FEE-8C0D-63167F0A8EAD}">
      <dsp:nvSpPr>
        <dsp:cNvPr id="0" name=""/>
        <dsp:cNvSpPr/>
      </dsp:nvSpPr>
      <dsp:spPr>
        <a:xfrm>
          <a:off x="215942" y="993456"/>
          <a:ext cx="392623" cy="392623"/>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EEAA62-09D8-4BA8-AFE6-2C58AA3855E9}">
      <dsp:nvSpPr>
        <dsp:cNvPr id="0" name=""/>
        <dsp:cNvSpPr/>
      </dsp:nvSpPr>
      <dsp:spPr>
        <a:xfrm>
          <a:off x="824509" y="832837"/>
          <a:ext cx="10730921" cy="713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550" tIns="75550" rIns="75550" bIns="75550" numCol="1" spcCol="1270" anchor="ctr" anchorCtr="0">
          <a:noAutofit/>
        </a:bodyPr>
        <a:lstStyle/>
        <a:p>
          <a:pPr marL="0" lvl="0" indent="0" algn="l" defTabSz="1111250">
            <a:lnSpc>
              <a:spcPct val="100000"/>
            </a:lnSpc>
            <a:spcBef>
              <a:spcPct val="0"/>
            </a:spcBef>
            <a:spcAft>
              <a:spcPct val="35000"/>
            </a:spcAft>
            <a:buNone/>
          </a:pPr>
          <a:r>
            <a:rPr lang="en-US" sz="2500" kern="1200">
              <a:latin typeface="Aptos Light" panose="020B0004020202020204" pitchFamily="34" charset="0"/>
            </a:rPr>
            <a:t>The prompt and data we input into Chat GPT</a:t>
          </a:r>
        </a:p>
      </dsp:txBody>
      <dsp:txXfrm>
        <a:off x="824509" y="832837"/>
        <a:ext cx="10730921" cy="7138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CCA2E-810F-422D-8C9B-A126BFAE7848}">
      <dsp:nvSpPr>
        <dsp:cNvPr id="0" name=""/>
        <dsp:cNvSpPr/>
      </dsp:nvSpPr>
      <dsp:spPr>
        <a:xfrm>
          <a:off x="0" y="834846"/>
          <a:ext cx="11486022" cy="7155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1C67E2-69DF-49D0-B538-32D120165BD0}">
      <dsp:nvSpPr>
        <dsp:cNvPr id="0" name=""/>
        <dsp:cNvSpPr/>
      </dsp:nvSpPr>
      <dsp:spPr>
        <a:xfrm>
          <a:off x="216463" y="995853"/>
          <a:ext cx="393570" cy="393570"/>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24915B-BAE7-43C1-8FDA-3B53BAB6E2E5}">
      <dsp:nvSpPr>
        <dsp:cNvPr id="0" name=""/>
        <dsp:cNvSpPr/>
      </dsp:nvSpPr>
      <dsp:spPr>
        <a:xfrm>
          <a:off x="826498" y="834846"/>
          <a:ext cx="10659523" cy="715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733" tIns="75733" rIns="75733" bIns="75733" numCol="1" spcCol="1270" anchor="ctr" anchorCtr="0">
          <a:noAutofit/>
        </a:bodyPr>
        <a:lstStyle/>
        <a:p>
          <a:pPr marL="0" lvl="0" indent="0" algn="l" defTabSz="1111250">
            <a:lnSpc>
              <a:spcPct val="100000"/>
            </a:lnSpc>
            <a:spcBef>
              <a:spcPct val="0"/>
            </a:spcBef>
            <a:spcAft>
              <a:spcPct val="35000"/>
            </a:spcAft>
            <a:buNone/>
          </a:pPr>
          <a:r>
            <a:rPr lang="en-US" sz="2500" kern="1200">
              <a:latin typeface="Aptos Light" panose="020B0004020202020204" pitchFamily="34" charset="0"/>
            </a:rPr>
            <a:t>What Chat GPT gave us back</a:t>
          </a:r>
        </a:p>
      </dsp:txBody>
      <dsp:txXfrm>
        <a:off x="826498" y="834846"/>
        <a:ext cx="10659523" cy="7155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64EE3-5F5F-45F0-A490-8286247B04C4}">
      <dsp:nvSpPr>
        <dsp:cNvPr id="0" name=""/>
        <dsp:cNvSpPr/>
      </dsp:nvSpPr>
      <dsp:spPr>
        <a:xfrm>
          <a:off x="0" y="868723"/>
          <a:ext cx="11555431" cy="7138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3179C3-7C45-4FEE-8C0D-63167F0A8EAD}">
      <dsp:nvSpPr>
        <dsp:cNvPr id="0" name=""/>
        <dsp:cNvSpPr/>
      </dsp:nvSpPr>
      <dsp:spPr>
        <a:xfrm>
          <a:off x="215942" y="993456"/>
          <a:ext cx="392623" cy="392623"/>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EEAA62-09D8-4BA8-AFE6-2C58AA3855E9}">
      <dsp:nvSpPr>
        <dsp:cNvPr id="0" name=""/>
        <dsp:cNvSpPr/>
      </dsp:nvSpPr>
      <dsp:spPr>
        <a:xfrm>
          <a:off x="824509" y="832837"/>
          <a:ext cx="10730921" cy="713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550" tIns="75550" rIns="75550" bIns="75550" numCol="1" spcCol="1270" anchor="ctr" anchorCtr="0">
          <a:noAutofit/>
        </a:bodyPr>
        <a:lstStyle/>
        <a:p>
          <a:pPr marL="0" lvl="0" indent="0" algn="l" defTabSz="1111250">
            <a:lnSpc>
              <a:spcPct val="100000"/>
            </a:lnSpc>
            <a:spcBef>
              <a:spcPct val="0"/>
            </a:spcBef>
            <a:spcAft>
              <a:spcPct val="35000"/>
            </a:spcAft>
            <a:buNone/>
          </a:pPr>
          <a:r>
            <a:rPr lang="en-US" sz="2500" kern="1200">
              <a:latin typeface="Aptos Light" panose="020B0004020202020204" pitchFamily="34" charset="0"/>
            </a:rPr>
            <a:t>The prompt and data we input into Claude</a:t>
          </a:r>
        </a:p>
      </dsp:txBody>
      <dsp:txXfrm>
        <a:off x="824509" y="832837"/>
        <a:ext cx="10730921" cy="71386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CCA2E-810F-422D-8C9B-A126BFAE7848}">
      <dsp:nvSpPr>
        <dsp:cNvPr id="0" name=""/>
        <dsp:cNvSpPr/>
      </dsp:nvSpPr>
      <dsp:spPr>
        <a:xfrm>
          <a:off x="0" y="834846"/>
          <a:ext cx="11486022" cy="715583"/>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1C67E2-69DF-49D0-B538-32D120165BD0}">
      <dsp:nvSpPr>
        <dsp:cNvPr id="0" name=""/>
        <dsp:cNvSpPr/>
      </dsp:nvSpPr>
      <dsp:spPr>
        <a:xfrm>
          <a:off x="216463" y="995853"/>
          <a:ext cx="393570" cy="393570"/>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24915B-BAE7-43C1-8FDA-3B53BAB6E2E5}">
      <dsp:nvSpPr>
        <dsp:cNvPr id="0" name=""/>
        <dsp:cNvSpPr/>
      </dsp:nvSpPr>
      <dsp:spPr>
        <a:xfrm>
          <a:off x="826498" y="834846"/>
          <a:ext cx="10659523" cy="715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733" tIns="75733" rIns="75733" bIns="75733" numCol="1" spcCol="1270" anchor="ctr" anchorCtr="0">
          <a:noAutofit/>
        </a:bodyPr>
        <a:lstStyle/>
        <a:p>
          <a:pPr marL="0" lvl="0" indent="0" algn="l" defTabSz="1111250">
            <a:lnSpc>
              <a:spcPct val="100000"/>
            </a:lnSpc>
            <a:spcBef>
              <a:spcPct val="0"/>
            </a:spcBef>
            <a:spcAft>
              <a:spcPct val="35000"/>
            </a:spcAft>
            <a:buNone/>
          </a:pPr>
          <a:r>
            <a:rPr lang="en-US" sz="2500" kern="1200">
              <a:latin typeface="Aptos Light" panose="020B0004020202020204" pitchFamily="34" charset="0"/>
            </a:rPr>
            <a:t>What Claude gave us back</a:t>
          </a:r>
        </a:p>
      </dsp:txBody>
      <dsp:txXfrm>
        <a:off x="826498" y="834846"/>
        <a:ext cx="10659523" cy="7155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64EE3-5F5F-45F0-A490-8286247B04C4}">
      <dsp:nvSpPr>
        <dsp:cNvPr id="0" name=""/>
        <dsp:cNvSpPr/>
      </dsp:nvSpPr>
      <dsp:spPr>
        <a:xfrm>
          <a:off x="0" y="868723"/>
          <a:ext cx="11555431" cy="713861"/>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3179C3-7C45-4FEE-8C0D-63167F0A8EAD}">
      <dsp:nvSpPr>
        <dsp:cNvPr id="0" name=""/>
        <dsp:cNvSpPr/>
      </dsp:nvSpPr>
      <dsp:spPr>
        <a:xfrm>
          <a:off x="215942" y="993456"/>
          <a:ext cx="392623" cy="392623"/>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EEAA62-09D8-4BA8-AFE6-2C58AA3855E9}">
      <dsp:nvSpPr>
        <dsp:cNvPr id="0" name=""/>
        <dsp:cNvSpPr/>
      </dsp:nvSpPr>
      <dsp:spPr>
        <a:xfrm>
          <a:off x="824509" y="832837"/>
          <a:ext cx="10730921" cy="71386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550" tIns="75550" rIns="75550" bIns="75550" numCol="1" spcCol="1270" anchor="ctr" anchorCtr="0">
          <a:noAutofit/>
        </a:bodyPr>
        <a:lstStyle/>
        <a:p>
          <a:pPr marL="0" lvl="0" indent="0" algn="l" defTabSz="1111250">
            <a:lnSpc>
              <a:spcPct val="100000"/>
            </a:lnSpc>
            <a:spcBef>
              <a:spcPct val="0"/>
            </a:spcBef>
            <a:spcAft>
              <a:spcPct val="35000"/>
            </a:spcAft>
            <a:buNone/>
          </a:pPr>
          <a:r>
            <a:rPr lang="en-US" sz="2500" kern="1200">
              <a:latin typeface="Aptos Light" panose="020B0004020202020204" pitchFamily="34" charset="0"/>
            </a:rPr>
            <a:t>The prompt and data we input into Gemini</a:t>
          </a:r>
        </a:p>
      </dsp:txBody>
      <dsp:txXfrm>
        <a:off x="824509" y="832837"/>
        <a:ext cx="10730921" cy="71386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DCCA2E-810F-422D-8C9B-A126BFAE7848}">
      <dsp:nvSpPr>
        <dsp:cNvPr id="0" name=""/>
        <dsp:cNvSpPr/>
      </dsp:nvSpPr>
      <dsp:spPr>
        <a:xfrm>
          <a:off x="0" y="836482"/>
          <a:ext cx="11367202" cy="716985"/>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1C67E2-69DF-49D0-B538-32D120165BD0}">
      <dsp:nvSpPr>
        <dsp:cNvPr id="0" name=""/>
        <dsp:cNvSpPr/>
      </dsp:nvSpPr>
      <dsp:spPr>
        <a:xfrm>
          <a:off x="216888" y="997804"/>
          <a:ext cx="394341" cy="39434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C24915B-BAE7-43C1-8FDA-3B53BAB6E2E5}">
      <dsp:nvSpPr>
        <dsp:cNvPr id="0" name=""/>
        <dsp:cNvSpPr/>
      </dsp:nvSpPr>
      <dsp:spPr>
        <a:xfrm>
          <a:off x="828118" y="836482"/>
          <a:ext cx="10539083" cy="7169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5881" tIns="75881" rIns="75881" bIns="75881" numCol="1" spcCol="1270" anchor="ctr" anchorCtr="0">
          <a:noAutofit/>
        </a:bodyPr>
        <a:lstStyle/>
        <a:p>
          <a:pPr marL="0" lvl="0" indent="0" algn="l" defTabSz="1111250">
            <a:lnSpc>
              <a:spcPct val="100000"/>
            </a:lnSpc>
            <a:spcBef>
              <a:spcPct val="0"/>
            </a:spcBef>
            <a:spcAft>
              <a:spcPct val="35000"/>
            </a:spcAft>
            <a:buNone/>
          </a:pPr>
          <a:r>
            <a:rPr lang="en-US" sz="2500" kern="1200">
              <a:latin typeface="Aptos Light" panose="020B0004020202020204" pitchFamily="34" charset="0"/>
            </a:rPr>
            <a:t>What Gemini gave us back</a:t>
          </a:r>
        </a:p>
      </dsp:txBody>
      <dsp:txXfrm>
        <a:off x="828118" y="836482"/>
        <a:ext cx="10539083" cy="71698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64EE3-5F5F-45F0-A490-8286247B04C4}">
      <dsp:nvSpPr>
        <dsp:cNvPr id="0" name=""/>
        <dsp:cNvSpPr/>
      </dsp:nvSpPr>
      <dsp:spPr>
        <a:xfrm>
          <a:off x="0" y="612"/>
          <a:ext cx="11328000" cy="14344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A3179C3-7C45-4FEE-8C0D-63167F0A8EAD}">
      <dsp:nvSpPr>
        <dsp:cNvPr id="0" name=""/>
        <dsp:cNvSpPr/>
      </dsp:nvSpPr>
      <dsp:spPr>
        <a:xfrm>
          <a:off x="433909" y="323355"/>
          <a:ext cx="788926" cy="788926"/>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EEAA62-09D8-4BA8-AFE6-2C58AA3855E9}">
      <dsp:nvSpPr>
        <dsp:cNvPr id="0" name=""/>
        <dsp:cNvSpPr/>
      </dsp:nvSpPr>
      <dsp:spPr>
        <a:xfrm>
          <a:off x="1656746" y="612"/>
          <a:ext cx="9671253" cy="1434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09" tIns="151809" rIns="151809" bIns="151809" numCol="1" spcCol="1270" anchor="ctr" anchorCtr="0">
          <a:noAutofit/>
        </a:bodyPr>
        <a:lstStyle/>
        <a:p>
          <a:pPr marL="0" lvl="0" indent="0" algn="l" defTabSz="1111250">
            <a:lnSpc>
              <a:spcPct val="100000"/>
            </a:lnSpc>
            <a:spcBef>
              <a:spcPct val="0"/>
            </a:spcBef>
            <a:spcAft>
              <a:spcPct val="35000"/>
            </a:spcAft>
            <a:buNone/>
          </a:pPr>
          <a:r>
            <a:rPr lang="en-US" sz="2500" kern="1200">
              <a:latin typeface="Aptos Light" panose="020B0004020202020204" pitchFamily="34" charset="0"/>
            </a:rPr>
            <a:t>AI can process the data. Only you understand the person. </a:t>
          </a:r>
        </a:p>
      </dsp:txBody>
      <dsp:txXfrm>
        <a:off x="1656746" y="612"/>
        <a:ext cx="9671253" cy="1434412"/>
      </dsp:txXfrm>
    </dsp:sp>
    <dsp:sp modelId="{90DCCA2E-810F-422D-8C9B-A126BFAE7848}">
      <dsp:nvSpPr>
        <dsp:cNvPr id="0" name=""/>
        <dsp:cNvSpPr/>
      </dsp:nvSpPr>
      <dsp:spPr>
        <a:xfrm>
          <a:off x="0" y="1793628"/>
          <a:ext cx="11328000" cy="14344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1C67E2-69DF-49D0-B538-32D120165BD0}">
      <dsp:nvSpPr>
        <dsp:cNvPr id="0" name=""/>
        <dsp:cNvSpPr/>
      </dsp:nvSpPr>
      <dsp:spPr>
        <a:xfrm>
          <a:off x="433909" y="2116371"/>
          <a:ext cx="788926" cy="788926"/>
        </a:xfrm>
        <a:prstGeom prst="rect">
          <a:avLst/>
        </a:prstGeom>
        <a:blipFill>
          <a:blip xmlns:r="http://schemas.openxmlformats.org/officeDocument/2006/relationships">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C24915B-BAE7-43C1-8FDA-3B53BAB6E2E5}">
      <dsp:nvSpPr>
        <dsp:cNvPr id="0" name=""/>
        <dsp:cNvSpPr/>
      </dsp:nvSpPr>
      <dsp:spPr>
        <a:xfrm>
          <a:off x="1656746" y="1793628"/>
          <a:ext cx="9671253" cy="1434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09" tIns="151809" rIns="151809" bIns="151809" numCol="1" spcCol="1270" anchor="ctr" anchorCtr="0">
          <a:noAutofit/>
        </a:bodyPr>
        <a:lstStyle/>
        <a:p>
          <a:pPr marL="0" lvl="0" indent="0" algn="l" defTabSz="1111250">
            <a:lnSpc>
              <a:spcPct val="100000"/>
            </a:lnSpc>
            <a:spcBef>
              <a:spcPct val="0"/>
            </a:spcBef>
            <a:spcAft>
              <a:spcPct val="35000"/>
            </a:spcAft>
            <a:buNone/>
          </a:pPr>
          <a:r>
            <a:rPr lang="en-US" sz="2500" kern="1200">
              <a:latin typeface="Aptos Light" panose="020B0004020202020204" pitchFamily="34" charset="0"/>
            </a:rPr>
            <a:t>The goal was never to replace the relationship — it was to protect your time so you can show up more fully for it.</a:t>
          </a:r>
        </a:p>
      </dsp:txBody>
      <dsp:txXfrm>
        <a:off x="1656746" y="1793628"/>
        <a:ext cx="9671253" cy="1434412"/>
      </dsp:txXfrm>
    </dsp:sp>
    <dsp:sp modelId="{3A4B037E-6AA5-4223-ACCD-1430F0CD2D59}">
      <dsp:nvSpPr>
        <dsp:cNvPr id="0" name=""/>
        <dsp:cNvSpPr/>
      </dsp:nvSpPr>
      <dsp:spPr>
        <a:xfrm>
          <a:off x="0" y="3586643"/>
          <a:ext cx="11328000" cy="1434412"/>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5F430DD-98BF-476A-9397-B0B24FE5C267}">
      <dsp:nvSpPr>
        <dsp:cNvPr id="0" name=""/>
        <dsp:cNvSpPr/>
      </dsp:nvSpPr>
      <dsp:spPr>
        <a:xfrm>
          <a:off x="433909" y="3909386"/>
          <a:ext cx="788926" cy="788926"/>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761127-049A-4E78-826E-310A95E2538B}">
      <dsp:nvSpPr>
        <dsp:cNvPr id="0" name=""/>
        <dsp:cNvSpPr/>
      </dsp:nvSpPr>
      <dsp:spPr>
        <a:xfrm>
          <a:off x="1656746" y="3586643"/>
          <a:ext cx="9671253" cy="14344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1809" tIns="151809" rIns="151809" bIns="151809" numCol="1" spcCol="1270" anchor="ctr" anchorCtr="0">
          <a:noAutofit/>
        </a:bodyPr>
        <a:lstStyle/>
        <a:p>
          <a:pPr marL="0" lvl="0" indent="0" algn="l" defTabSz="1111250">
            <a:lnSpc>
              <a:spcPct val="100000"/>
            </a:lnSpc>
            <a:spcBef>
              <a:spcPct val="0"/>
            </a:spcBef>
            <a:spcAft>
              <a:spcPct val="35000"/>
            </a:spcAft>
            <a:buNone/>
          </a:pPr>
          <a:r>
            <a:rPr lang="en-US" sz="2500" kern="1200">
              <a:latin typeface="Aptos Light" panose="020B0004020202020204" pitchFamily="34" charset="0"/>
            </a:rPr>
            <a:t>Think of AI as your first draft, not your final answer.</a:t>
          </a:r>
          <a:endParaRPr lang="en-US" sz="2500" b="0" kern="1200">
            <a:latin typeface="Aptos Light" panose="020B0004020202020204" pitchFamily="34" charset="0"/>
          </a:endParaRPr>
        </a:p>
      </dsp:txBody>
      <dsp:txXfrm>
        <a:off x="1656746" y="3586643"/>
        <a:ext cx="9671253" cy="143441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76F666D-E0C2-435B-BAA8-9287F9E5D38A}"/>
              </a:ext>
            </a:extLst>
          </p:cNvPr>
          <p:cNvSpPr>
            <a:spLocks noGrp="1"/>
          </p:cNvSpPr>
          <p:nvPr>
            <p:ph type="hdr" sz="quarter"/>
          </p:nvPr>
        </p:nvSpPr>
        <p:spPr>
          <a:xfrm>
            <a:off x="0" y="0"/>
            <a:ext cx="3037840" cy="466434"/>
          </a:xfrm>
          <a:prstGeom prst="rect">
            <a:avLst/>
          </a:prstGeom>
        </p:spPr>
        <p:txBody>
          <a:bodyPr vert="horz" lIns="93166" tIns="46583" rIns="93166" bIns="46583" rtlCol="0"/>
          <a:lstStyle>
            <a:lvl1pPr algn="l">
              <a:defRPr sz="1200"/>
            </a:lvl1pPr>
          </a:lstStyle>
          <a:p>
            <a:endParaRPr lang="en-US">
              <a:latin typeface="Aptos" panose="020B0004020202020204" pitchFamily="34" charset="0"/>
            </a:endParaRPr>
          </a:p>
        </p:txBody>
      </p:sp>
      <p:sp>
        <p:nvSpPr>
          <p:cNvPr id="3" name="Date Placeholder 2">
            <a:extLst>
              <a:ext uri="{FF2B5EF4-FFF2-40B4-BE49-F238E27FC236}">
                <a16:creationId xmlns:a16="http://schemas.microsoft.com/office/drawing/2014/main" id="{19FEBCAF-CB3F-4928-91AA-D61472F880C0}"/>
              </a:ext>
            </a:extLst>
          </p:cNvPr>
          <p:cNvSpPr>
            <a:spLocks noGrp="1"/>
          </p:cNvSpPr>
          <p:nvPr>
            <p:ph type="dt" sz="quarter" idx="1"/>
          </p:nvPr>
        </p:nvSpPr>
        <p:spPr>
          <a:xfrm>
            <a:off x="3970939" y="0"/>
            <a:ext cx="3037840" cy="466434"/>
          </a:xfrm>
          <a:prstGeom prst="rect">
            <a:avLst/>
          </a:prstGeom>
        </p:spPr>
        <p:txBody>
          <a:bodyPr vert="horz" lIns="93166" tIns="46583" rIns="93166" bIns="46583" rtlCol="0"/>
          <a:lstStyle>
            <a:lvl1pPr algn="r">
              <a:defRPr sz="1200"/>
            </a:lvl1pPr>
          </a:lstStyle>
          <a:p>
            <a:fld id="{EF1077DB-935E-4A0A-947A-D283B9F9F452}" type="datetimeFigureOut">
              <a:rPr lang="en-US" smtClean="0">
                <a:latin typeface="Aptos" panose="020B0004020202020204" pitchFamily="34" charset="0"/>
              </a:rPr>
              <a:t>7/21/2026</a:t>
            </a:fld>
            <a:endParaRPr lang="en-US">
              <a:latin typeface="Aptos" panose="020B0004020202020204" pitchFamily="34" charset="0"/>
            </a:endParaRPr>
          </a:p>
        </p:txBody>
      </p:sp>
      <p:sp>
        <p:nvSpPr>
          <p:cNvPr id="4" name="Footer Placeholder 3">
            <a:extLst>
              <a:ext uri="{FF2B5EF4-FFF2-40B4-BE49-F238E27FC236}">
                <a16:creationId xmlns:a16="http://schemas.microsoft.com/office/drawing/2014/main" id="{69256698-63C6-4CCC-81CB-EA5604C30F1E}"/>
              </a:ext>
            </a:extLst>
          </p:cNvPr>
          <p:cNvSpPr>
            <a:spLocks noGrp="1"/>
          </p:cNvSpPr>
          <p:nvPr>
            <p:ph type="ftr" sz="quarter" idx="2"/>
          </p:nvPr>
        </p:nvSpPr>
        <p:spPr>
          <a:xfrm>
            <a:off x="0" y="8829968"/>
            <a:ext cx="3037840" cy="466433"/>
          </a:xfrm>
          <a:prstGeom prst="rect">
            <a:avLst/>
          </a:prstGeom>
        </p:spPr>
        <p:txBody>
          <a:bodyPr vert="horz" lIns="93166" tIns="46583" rIns="93166" bIns="46583" rtlCol="0" anchor="b"/>
          <a:lstStyle>
            <a:lvl1pPr algn="l">
              <a:defRPr sz="1200"/>
            </a:lvl1pPr>
          </a:lstStyle>
          <a:p>
            <a:endParaRPr lang="en-US">
              <a:latin typeface="Aptos" panose="020B0004020202020204" pitchFamily="34" charset="0"/>
            </a:endParaRPr>
          </a:p>
        </p:txBody>
      </p:sp>
      <p:sp>
        <p:nvSpPr>
          <p:cNvPr id="5" name="Slide Number Placeholder 4">
            <a:extLst>
              <a:ext uri="{FF2B5EF4-FFF2-40B4-BE49-F238E27FC236}">
                <a16:creationId xmlns:a16="http://schemas.microsoft.com/office/drawing/2014/main" id="{B2467FDA-05D7-4760-A373-5D6AEAAF4278}"/>
              </a:ext>
            </a:extLst>
          </p:cNvPr>
          <p:cNvSpPr>
            <a:spLocks noGrp="1"/>
          </p:cNvSpPr>
          <p:nvPr>
            <p:ph type="sldNum" sz="quarter" idx="3"/>
          </p:nvPr>
        </p:nvSpPr>
        <p:spPr>
          <a:xfrm>
            <a:off x="3970939" y="8829968"/>
            <a:ext cx="3037840" cy="466433"/>
          </a:xfrm>
          <a:prstGeom prst="rect">
            <a:avLst/>
          </a:prstGeom>
        </p:spPr>
        <p:txBody>
          <a:bodyPr vert="horz" lIns="93166" tIns="46583" rIns="93166" bIns="46583" rtlCol="0" anchor="b"/>
          <a:lstStyle>
            <a:lvl1pPr algn="r">
              <a:defRPr sz="1200"/>
            </a:lvl1pPr>
          </a:lstStyle>
          <a:p>
            <a:fld id="{682C0B10-7CAE-41E4-AB02-7E8B1FF2B898}" type="slidenum">
              <a:rPr lang="en-US" smtClean="0">
                <a:latin typeface="Aptos" panose="020B0004020202020204" pitchFamily="34" charset="0"/>
              </a:rPr>
              <a:t>‹#›</a:t>
            </a:fld>
            <a:endParaRPr lang="en-US">
              <a:latin typeface="Aptos" panose="020B0004020202020204" pitchFamily="34" charset="0"/>
            </a:endParaRPr>
          </a:p>
        </p:txBody>
      </p:sp>
    </p:spTree>
    <p:extLst>
      <p:ext uri="{BB962C8B-B14F-4D97-AF65-F5344CB8AC3E}">
        <p14:creationId xmlns:p14="http://schemas.microsoft.com/office/powerpoint/2010/main" val="36875375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66" tIns="46583" rIns="93166" bIns="46583" rtlCol="0"/>
          <a:lstStyle>
            <a:lvl1pPr algn="l">
              <a:defRPr sz="1200" b="0" i="0">
                <a:latin typeface="Aptos" panose="020B0004020202020204" pitchFamily="34" charset="0"/>
              </a:defRPr>
            </a:lvl1pPr>
          </a:lstStyle>
          <a:p>
            <a:endParaRPr lang="en-US"/>
          </a:p>
        </p:txBody>
      </p:sp>
      <p:sp>
        <p:nvSpPr>
          <p:cNvPr id="3" name="Date Placeholder 2"/>
          <p:cNvSpPr>
            <a:spLocks noGrp="1"/>
          </p:cNvSpPr>
          <p:nvPr>
            <p:ph type="dt" idx="1"/>
          </p:nvPr>
        </p:nvSpPr>
        <p:spPr>
          <a:xfrm>
            <a:off x="3970939" y="0"/>
            <a:ext cx="3037840" cy="466434"/>
          </a:xfrm>
          <a:prstGeom prst="rect">
            <a:avLst/>
          </a:prstGeom>
        </p:spPr>
        <p:txBody>
          <a:bodyPr vert="horz" lIns="93166" tIns="46583" rIns="93166" bIns="46583" rtlCol="0"/>
          <a:lstStyle>
            <a:lvl1pPr algn="r">
              <a:defRPr sz="1200" b="0" i="0">
                <a:latin typeface="Aptos" panose="020B0004020202020204" pitchFamily="34" charset="0"/>
              </a:defRPr>
            </a:lvl1pPr>
          </a:lstStyle>
          <a:p>
            <a:fld id="{2D9EC30E-1A71-4188-9BE7-E2A64929A436}" type="datetimeFigureOut">
              <a:rPr lang="en-US" smtClean="0"/>
              <a:pPr/>
              <a:t>7/21/2026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66" tIns="46583" rIns="93166" bIns="46583" rtlCol="0" anchor="ctr"/>
          <a:lstStyle/>
          <a:p>
            <a:endParaRPr lang="en-US" noProof="0"/>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66" tIns="46583" rIns="93166" bIns="46583"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66" tIns="46583" rIns="93166" bIns="46583" rtlCol="0" anchor="b"/>
          <a:lstStyle>
            <a:lvl1pPr algn="l">
              <a:defRPr sz="1200" b="0" i="0">
                <a:latin typeface="Aptos" panose="020B0004020202020204" pitchFamily="34" charset="0"/>
              </a:defRPr>
            </a:lvl1pPr>
          </a:lstStyle>
          <a:p>
            <a:endParaRPr lang="en-US"/>
          </a:p>
        </p:txBody>
      </p:sp>
      <p:sp>
        <p:nvSpPr>
          <p:cNvPr id="7" name="Slide Number Placeholder 6"/>
          <p:cNvSpPr>
            <a:spLocks noGrp="1"/>
          </p:cNvSpPr>
          <p:nvPr>
            <p:ph type="sldNum" sz="quarter" idx="5"/>
          </p:nvPr>
        </p:nvSpPr>
        <p:spPr>
          <a:xfrm>
            <a:off x="3970939" y="8829968"/>
            <a:ext cx="3037840" cy="466433"/>
          </a:xfrm>
          <a:prstGeom prst="rect">
            <a:avLst/>
          </a:prstGeom>
        </p:spPr>
        <p:txBody>
          <a:bodyPr vert="horz" lIns="93166" tIns="46583" rIns="93166" bIns="46583" rtlCol="0" anchor="b"/>
          <a:lstStyle>
            <a:lvl1pPr algn="r">
              <a:defRPr sz="1200" b="0" i="0">
                <a:latin typeface="Aptos" panose="020B0004020202020204" pitchFamily="34" charset="0"/>
              </a:defRPr>
            </a:lvl1pPr>
          </a:lstStyle>
          <a:p>
            <a:fld id="{8530193B-564F-4854-8A52-728F3FB19C85}" type="slidenum">
              <a:rPr lang="en-US" smtClean="0"/>
              <a:pPr/>
              <a:t>‹#›</a:t>
            </a:fld>
            <a:endParaRPr lang="en-US"/>
          </a:p>
        </p:txBody>
      </p:sp>
    </p:spTree>
    <p:extLst>
      <p:ext uri="{BB962C8B-B14F-4D97-AF65-F5344CB8AC3E}">
        <p14:creationId xmlns:p14="http://schemas.microsoft.com/office/powerpoint/2010/main" val="3603816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ptos" panose="020B0004020202020204" pitchFamily="34" charset="0"/>
        <a:ea typeface="+mn-ea"/>
        <a:cs typeface="+mn-cs"/>
      </a:defRPr>
    </a:lvl1pPr>
    <a:lvl2pPr marL="457200" algn="l" defTabSz="914400" rtl="0" eaLnBrk="1" latinLnBrk="0" hangingPunct="1">
      <a:defRPr sz="1200" b="0" i="0" kern="1200">
        <a:solidFill>
          <a:schemeClr val="tx1"/>
        </a:solidFill>
        <a:latin typeface="Aptos" panose="020B0004020202020204" pitchFamily="34" charset="0"/>
        <a:ea typeface="+mn-ea"/>
        <a:cs typeface="+mn-cs"/>
      </a:defRPr>
    </a:lvl2pPr>
    <a:lvl3pPr marL="914400" algn="l" defTabSz="914400" rtl="0" eaLnBrk="1" latinLnBrk="0" hangingPunct="1">
      <a:defRPr sz="1200" b="0" i="0" kern="1200">
        <a:solidFill>
          <a:schemeClr val="tx1"/>
        </a:solidFill>
        <a:latin typeface="Aptos" panose="020B0004020202020204" pitchFamily="34" charset="0"/>
        <a:ea typeface="+mn-ea"/>
        <a:cs typeface="+mn-cs"/>
      </a:defRPr>
    </a:lvl3pPr>
    <a:lvl4pPr marL="1371600" algn="l" defTabSz="914400" rtl="0" eaLnBrk="1" latinLnBrk="0" hangingPunct="1">
      <a:defRPr sz="1200" b="0" i="0" kern="1200">
        <a:solidFill>
          <a:schemeClr val="tx1"/>
        </a:solidFill>
        <a:latin typeface="Aptos" panose="020B0004020202020204" pitchFamily="34" charset="0"/>
        <a:ea typeface="+mn-ea"/>
        <a:cs typeface="+mn-cs"/>
      </a:defRPr>
    </a:lvl4pPr>
    <a:lvl5pPr marL="1828800" algn="l" defTabSz="914400" rtl="0" eaLnBrk="1" latinLnBrk="0" hangingPunct="1">
      <a:defRPr sz="1200" b="0" i="0" kern="1200">
        <a:solidFill>
          <a:schemeClr val="tx1"/>
        </a:solidFill>
        <a:latin typeface="Aptos" panose="020B00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US" smtClean="0"/>
              <a:pPr/>
              <a:t>1</a:t>
            </a:fld>
            <a:endParaRPr lang="en-US"/>
          </a:p>
        </p:txBody>
      </p:sp>
    </p:spTree>
    <p:extLst>
      <p:ext uri="{BB962C8B-B14F-4D97-AF65-F5344CB8AC3E}">
        <p14:creationId xmlns:p14="http://schemas.microsoft.com/office/powerpoint/2010/main" val="3141337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7" name="Google Shape;35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1D1C1D"/>
              </a:buClr>
              <a:buSzPts val="1800"/>
              <a:buFont typeface="Arial"/>
              <a:buNone/>
            </a:pPr>
            <a:r>
              <a:rPr lang="en-US" sz="1800" b="1">
                <a:solidFill>
                  <a:srgbClr val="1D1C1D"/>
                </a:solidFill>
                <a:highlight>
                  <a:srgbClr val="F8F8F8"/>
                </a:highlight>
              </a:rPr>
              <a:t>One thing both have in common is the at AI holds the power to transform work, society and the the future of humanity</a:t>
            </a:r>
            <a:endParaRPr sz="1800" b="1">
              <a:solidFill>
                <a:srgbClr val="1D1C1D"/>
              </a:solidFill>
              <a:highlight>
                <a:srgbClr val="F8F8F8"/>
              </a:high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r>
              <a:rPr lang="en-US"/>
              <a:t>It means that we better get comfortable with change. - Statistically, only 20% of people like change, 50% of people sit on the sidelines, and 30% of the people actively work against change.</a:t>
            </a:r>
            <a:br>
              <a:rPr lang="en-US"/>
            </a:br>
            <a:br>
              <a:rPr lang="en-US"/>
            </a:br>
            <a:r>
              <a:rPr lang="en-US"/>
              <a:t>It's said that people don't mind change… they just don't like being changed.</a:t>
            </a:r>
            <a:endParaRPr/>
          </a:p>
          <a:p>
            <a:pPr marL="0" lvl="0" indent="0" algn="l" rtl="0">
              <a:spcBef>
                <a:spcPts val="0"/>
              </a:spcBef>
              <a:spcAft>
                <a:spcPts val="0"/>
              </a:spcAft>
              <a:buClr>
                <a:schemeClr val="dk1"/>
              </a:buClr>
              <a:buSzPts val="1200"/>
              <a:buFont typeface="Arial"/>
              <a:buNone/>
            </a:pPr>
            <a:endParaRPr/>
          </a:p>
          <a:p>
            <a:pPr marL="0" lvl="0" indent="0" algn="l" rtl="0">
              <a:spcBef>
                <a:spcPts val="0"/>
              </a:spcBef>
              <a:spcAft>
                <a:spcPts val="0"/>
              </a:spcAft>
              <a:buClr>
                <a:schemeClr val="dk1"/>
              </a:buClr>
              <a:buSzPts val="1200"/>
              <a:buFont typeface="Arial"/>
              <a:buNone/>
            </a:pPr>
            <a:r>
              <a:rPr lang="en-US"/>
              <a:t>WHo moved my cheese?  AI did.</a:t>
            </a:r>
            <a:endParaRPr/>
          </a:p>
        </p:txBody>
      </p:sp>
      <p:sp>
        <p:nvSpPr>
          <p:cNvPr id="367" name="Google Shape;367;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US"/>
              <a:t>BUT only if the challenges of present exceed the discomfort of change.</a:t>
            </a:r>
            <a:br>
              <a:rPr lang="en-US"/>
            </a:br>
            <a:r>
              <a:rPr lang="en-US"/>
              <a:t>But what does that even mean?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a:extLst>
            <a:ext uri="{FF2B5EF4-FFF2-40B4-BE49-F238E27FC236}">
              <a16:creationId xmlns:a16="http://schemas.microsoft.com/office/drawing/2014/main" id="{B77147E5-94BC-5468-B625-616A5FE6B852}"/>
            </a:ext>
          </a:extLst>
        </p:cNvPr>
        <p:cNvGrpSpPr/>
        <p:nvPr/>
      </p:nvGrpSpPr>
      <p:grpSpPr>
        <a:xfrm>
          <a:off x="0" y="0"/>
          <a:ext cx="0" cy="0"/>
          <a:chOff x="0" y="0"/>
          <a:chExt cx="0" cy="0"/>
        </a:xfrm>
      </p:grpSpPr>
      <p:sp>
        <p:nvSpPr>
          <p:cNvPr id="548" name="Google Shape;548;p43:notes">
            <a:extLst>
              <a:ext uri="{FF2B5EF4-FFF2-40B4-BE49-F238E27FC236}">
                <a16:creationId xmlns:a16="http://schemas.microsoft.com/office/drawing/2014/main" id="{261BFF56-4283-CFF5-9F65-8BD22F7584F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9" name="Google Shape;549;p43:notes">
            <a:extLst>
              <a:ext uri="{FF2B5EF4-FFF2-40B4-BE49-F238E27FC236}">
                <a16:creationId xmlns:a16="http://schemas.microsoft.com/office/drawing/2014/main" id="{9D2E5ED5-6721-1C4A-4B4B-04114AD6D8A3}"/>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Tree>
    <p:extLst>
      <p:ext uri="{BB962C8B-B14F-4D97-AF65-F5344CB8AC3E}">
        <p14:creationId xmlns:p14="http://schemas.microsoft.com/office/powerpoint/2010/main" val="27150932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r>
              <a:rPr lang="en-US"/>
              <a:t>Part of the reason your job isn't getting easier is what we call in the generosity crisis as the competition for connection.</a:t>
            </a:r>
          </a:p>
          <a:p>
            <a:pPr marL="0" lvl="0" indent="0" algn="l" rtl="0">
              <a:spcBef>
                <a:spcPts val="0"/>
              </a:spcBef>
              <a:spcAft>
                <a:spcPts val="0"/>
              </a:spcAft>
              <a:buClr>
                <a:schemeClr val="dk1"/>
              </a:buClr>
              <a:buSzPts val="1200"/>
              <a:buFont typeface="Arial"/>
              <a:buNone/>
            </a:pPr>
            <a:endParaRPr lang="en-US"/>
          </a:p>
          <a:p>
            <a:pPr marL="0" lvl="0" indent="0" algn="l" rtl="0">
              <a:spcBef>
                <a:spcPts val="0"/>
              </a:spcBef>
              <a:spcAft>
                <a:spcPts val="0"/>
              </a:spcAft>
              <a:buClr>
                <a:schemeClr val="dk1"/>
              </a:buClr>
              <a:buSzPts val="1200"/>
              <a:buFont typeface="Arial"/>
              <a:buNone/>
            </a:pPr>
            <a:r>
              <a:rPr lang="en-US"/>
              <a:t>But the competition for connection is significant</a:t>
            </a:r>
            <a:br>
              <a:rPr lang="en-US"/>
            </a:br>
            <a:br>
              <a:rPr lang="en-US"/>
            </a:br>
            <a:r>
              <a:rPr lang="en-US"/>
              <a:t>The average person scrolls 300 feet on their phone a day and sees 5,000 algorithms. </a:t>
            </a:r>
          </a:p>
          <a:p>
            <a:pPr marL="0" lvl="0" indent="0" algn="l" rtl="0">
              <a:spcBef>
                <a:spcPts val="0"/>
              </a:spcBef>
              <a:spcAft>
                <a:spcPts val="0"/>
              </a:spcAft>
              <a:buClr>
                <a:schemeClr val="dk1"/>
              </a:buClr>
              <a:buSzPts val="1200"/>
              <a:buFont typeface="Arial"/>
              <a:buNone/>
            </a:pPr>
            <a:endParaRPr lang="en-US"/>
          </a:p>
          <a:p>
            <a:pPr marL="0" lvl="0" indent="0" algn="l" rtl="0">
              <a:spcBef>
                <a:spcPts val="0"/>
              </a:spcBef>
              <a:spcAft>
                <a:spcPts val="0"/>
              </a:spcAft>
              <a:buClr>
                <a:schemeClr val="dk1"/>
              </a:buClr>
              <a:buSzPts val="1200"/>
              <a:buFont typeface="Arial"/>
              <a:buNone/>
            </a:pPr>
            <a:r>
              <a:rPr lang="en-US"/>
              <a:t>Non-profits aren't in the business of raising money. They're in the business of building connection.</a:t>
            </a:r>
            <a:br>
              <a:rPr lang="en-US"/>
            </a:br>
            <a:br>
              <a:rPr lang="en-US"/>
            </a:br>
            <a:endParaRPr/>
          </a:p>
        </p:txBody>
      </p:sp>
      <p:sp>
        <p:nvSpPr>
          <p:cNvPr id="257" name="Google Shape;257;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a:extLst>
            <a:ext uri="{FF2B5EF4-FFF2-40B4-BE49-F238E27FC236}">
              <a16:creationId xmlns:a16="http://schemas.microsoft.com/office/drawing/2014/main" id="{8D13E517-D8B1-6973-DA22-6B99CA195439}"/>
            </a:ext>
          </a:extLst>
        </p:cNvPr>
        <p:cNvGrpSpPr/>
        <p:nvPr/>
      </p:nvGrpSpPr>
      <p:grpSpPr>
        <a:xfrm>
          <a:off x="0" y="0"/>
          <a:ext cx="0" cy="0"/>
          <a:chOff x="0" y="0"/>
          <a:chExt cx="0" cy="0"/>
        </a:xfrm>
      </p:grpSpPr>
      <p:sp>
        <p:nvSpPr>
          <p:cNvPr id="633" name="Google Shape;633;g3b0163b0231_1_31:notes">
            <a:extLst>
              <a:ext uri="{FF2B5EF4-FFF2-40B4-BE49-F238E27FC236}">
                <a16:creationId xmlns:a16="http://schemas.microsoft.com/office/drawing/2014/main" id="{5B062384-FF99-0334-74C2-93DF9EC16CE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4" name="Google Shape;634;g3b0163b0231_1_31:notes">
            <a:extLst>
              <a:ext uri="{FF2B5EF4-FFF2-40B4-BE49-F238E27FC236}">
                <a16:creationId xmlns:a16="http://schemas.microsoft.com/office/drawing/2014/main" id="{71038D0F-2AC0-D128-4887-04F47F429F6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50">
                <a:solidFill>
                  <a:srgbClr val="1D1C1D"/>
                </a:solidFill>
              </a:rPr>
              <a:t>Intelligence explosion. </a:t>
            </a:r>
            <a:endParaRPr sz="1150">
              <a:solidFill>
                <a:srgbClr val="1D1C1D"/>
              </a:solidFill>
              <a:highlight>
                <a:srgbClr val="F8F8F8"/>
              </a:highlight>
            </a:endParaRPr>
          </a:p>
        </p:txBody>
      </p:sp>
    </p:spTree>
    <p:extLst>
      <p:ext uri="{BB962C8B-B14F-4D97-AF65-F5344CB8AC3E}">
        <p14:creationId xmlns:p14="http://schemas.microsoft.com/office/powerpoint/2010/main" val="38838229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r>
              <a:rPr lang="en-US"/>
              <a:t>It also means that...</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a:extLst>
            <a:ext uri="{FF2B5EF4-FFF2-40B4-BE49-F238E27FC236}">
              <a16:creationId xmlns:a16="http://schemas.microsoft.com/office/drawing/2014/main" id="{B5365640-5BCC-C7B7-3660-530254CC7142}"/>
            </a:ext>
          </a:extLst>
        </p:cNvPr>
        <p:cNvGrpSpPr/>
        <p:nvPr/>
      </p:nvGrpSpPr>
      <p:grpSpPr>
        <a:xfrm>
          <a:off x="0" y="0"/>
          <a:ext cx="0" cy="0"/>
          <a:chOff x="0" y="0"/>
          <a:chExt cx="0" cy="0"/>
        </a:xfrm>
      </p:grpSpPr>
      <p:sp>
        <p:nvSpPr>
          <p:cNvPr id="256" name="Google Shape;256;p29:notes">
            <a:extLst>
              <a:ext uri="{FF2B5EF4-FFF2-40B4-BE49-F238E27FC236}">
                <a16:creationId xmlns:a16="http://schemas.microsoft.com/office/drawing/2014/main" id="{83600ED6-D744-E4AF-31AA-B0C4BEA4F1D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r>
              <a:rPr lang="en-US"/>
              <a:t>Part of the reason your job isn't getting easier is what we call in the generosity crisis as the competition for connection.</a:t>
            </a:r>
          </a:p>
          <a:p>
            <a:pPr marL="0" lvl="0" indent="0" algn="l" rtl="0">
              <a:spcBef>
                <a:spcPts val="0"/>
              </a:spcBef>
              <a:spcAft>
                <a:spcPts val="0"/>
              </a:spcAft>
              <a:buClr>
                <a:schemeClr val="dk1"/>
              </a:buClr>
              <a:buSzPts val="1200"/>
              <a:buFont typeface="Arial"/>
              <a:buNone/>
            </a:pPr>
            <a:endParaRPr lang="en-US"/>
          </a:p>
          <a:p>
            <a:pPr marL="0" lvl="0" indent="0" algn="l" rtl="0">
              <a:spcBef>
                <a:spcPts val="0"/>
              </a:spcBef>
              <a:spcAft>
                <a:spcPts val="0"/>
              </a:spcAft>
              <a:buClr>
                <a:schemeClr val="dk1"/>
              </a:buClr>
              <a:buSzPts val="1200"/>
              <a:buFont typeface="Arial"/>
              <a:buNone/>
            </a:pPr>
            <a:r>
              <a:rPr lang="en-US"/>
              <a:t>But the competition for connection is significant</a:t>
            </a:r>
            <a:br>
              <a:rPr lang="en-US"/>
            </a:br>
            <a:br>
              <a:rPr lang="en-US"/>
            </a:br>
            <a:r>
              <a:rPr lang="en-US"/>
              <a:t>The average person scrolls 300 feet on their phone a day and sees 5,000 algorithms. </a:t>
            </a:r>
          </a:p>
          <a:p>
            <a:pPr marL="0" lvl="0" indent="0" algn="l" rtl="0">
              <a:spcBef>
                <a:spcPts val="0"/>
              </a:spcBef>
              <a:spcAft>
                <a:spcPts val="0"/>
              </a:spcAft>
              <a:buClr>
                <a:schemeClr val="dk1"/>
              </a:buClr>
              <a:buSzPts val="1200"/>
              <a:buFont typeface="Arial"/>
              <a:buNone/>
            </a:pPr>
            <a:endParaRPr lang="en-US"/>
          </a:p>
          <a:p>
            <a:pPr marL="0" lvl="0" indent="0" algn="l" rtl="0">
              <a:spcBef>
                <a:spcPts val="0"/>
              </a:spcBef>
              <a:spcAft>
                <a:spcPts val="0"/>
              </a:spcAft>
              <a:buClr>
                <a:schemeClr val="dk1"/>
              </a:buClr>
              <a:buSzPts val="1200"/>
              <a:buFont typeface="Arial"/>
              <a:buNone/>
            </a:pPr>
            <a:r>
              <a:rPr lang="en-US"/>
              <a:t>Non-profits aren't in the business of raising money. They're in the business of building connection.</a:t>
            </a:r>
            <a:br>
              <a:rPr lang="en-US"/>
            </a:br>
            <a:br>
              <a:rPr lang="en-US"/>
            </a:br>
            <a:endParaRPr/>
          </a:p>
        </p:txBody>
      </p:sp>
      <p:sp>
        <p:nvSpPr>
          <p:cNvPr id="257" name="Google Shape;257;p29:notes">
            <a:extLst>
              <a:ext uri="{FF2B5EF4-FFF2-40B4-BE49-F238E27FC236}">
                <a16:creationId xmlns:a16="http://schemas.microsoft.com/office/drawing/2014/main" id="{361C028B-445C-18E4-4E84-20371B84128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8124943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7" name="Google Shape;417;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a:t>Got you here, but it won't get you there.</a:t>
            </a:r>
            <a:br>
              <a:rPr lang="en-US"/>
            </a:br>
            <a:br>
              <a:rPr lang="en-US"/>
            </a:br>
            <a:r>
              <a:rPr lang="en-US"/>
              <a:t>Success is modeled as a multiplicative system where </a:t>
            </a:r>
            <a:r>
              <a:rPr lang="en-US" b="1"/>
              <a:t>human intelligence </a:t>
            </a:r>
            <a:r>
              <a:rPr lang="en-US"/>
              <a:t>(I_H) and </a:t>
            </a:r>
            <a:r>
              <a:rPr lang="en-US" b="1"/>
              <a:t>creativity</a:t>
            </a:r>
            <a:r>
              <a:rPr lang="en-US"/>
              <a:t> (R_H) are </a:t>
            </a:r>
            <a:r>
              <a:rPr lang="en-US" b="1"/>
              <a:t>augmented by synthetic intelligence</a:t>
            </a:r>
            <a:r>
              <a:rPr lang="en-US"/>
              <a:t> (I_S) and </a:t>
            </a:r>
            <a:r>
              <a:rPr lang="en-US" b="1"/>
              <a:t>synthetic creativity</a:t>
            </a:r>
            <a:r>
              <a:rPr lang="en-US"/>
              <a:t> (R_S). </a:t>
            </a:r>
            <a:r>
              <a:rPr lang="en-US" b="1"/>
              <a:t>Curiosity</a:t>
            </a:r>
            <a:r>
              <a:rPr lang="en-US"/>
              <a:t> (C), </a:t>
            </a:r>
            <a:r>
              <a:rPr lang="en-US" b="1"/>
              <a:t>wisdom/discernment</a:t>
            </a:r>
            <a:r>
              <a:rPr lang="en-US"/>
              <a:t> (W), </a:t>
            </a:r>
            <a:r>
              <a:rPr lang="en-US" b="1"/>
              <a:t>adaptability</a:t>
            </a:r>
            <a:r>
              <a:rPr lang="en-US"/>
              <a:t> (A), and </a:t>
            </a:r>
            <a:r>
              <a:rPr lang="en-US" b="1"/>
              <a:t>passion</a:t>
            </a:r>
            <a:r>
              <a:rPr lang="en-US"/>
              <a:t> (P) act as </a:t>
            </a:r>
            <a:r>
              <a:rPr lang="en-US" b="1"/>
              <a:t>compounding human multipliers</a:t>
            </a:r>
            <a:r>
              <a:rPr lang="en-US"/>
              <a:t>. \rho and \eta represent </a:t>
            </a:r>
            <a:r>
              <a:rPr lang="en-US" b="1"/>
              <a:t>how effectively someone harnesses AI tools</a:t>
            </a:r>
            <a:r>
              <a:rPr lang="en-US"/>
              <a:t>, \kappa captures </a:t>
            </a:r>
            <a:r>
              <a:rPr lang="en-US" b="1"/>
              <a:t>how AI expands the set of reachable opportunities</a:t>
            </a:r>
            <a:r>
              <a:rPr lang="en-US"/>
              <a:t>, the \alpha exponents weight each factor’s importance, and \text{</a:t>
            </a:r>
            <a:r>
              <a:rPr lang="en-US" b="1"/>
              <a:t>Friction</a:t>
            </a:r>
            <a:r>
              <a:rPr lang="en-US"/>
              <a:t>} (scaled by \lambda) </a:t>
            </a:r>
            <a:r>
              <a:rPr lang="en-US" b="1"/>
              <a:t>reduces outcomes due to constraints like distraction, bureaucracy, or burnout</a:t>
            </a:r>
            <a:r>
              <a:rPr lang="en-US"/>
              <a:t>.</a:t>
            </a:r>
            <a:endParaRPr/>
          </a:p>
          <a:p>
            <a:pPr marL="0" lvl="0" indent="0" algn="l" rtl="0">
              <a:spcBef>
                <a:spcPts val="0"/>
              </a:spcBef>
              <a:spcAft>
                <a:spcPts val="0"/>
              </a:spcAft>
              <a:buNone/>
            </a:pPr>
            <a:endParaRPr/>
          </a:p>
          <a:p>
            <a:pPr marL="158750" lvl="0" indent="0" algn="l" rtl="0">
              <a:spcBef>
                <a:spcPts val="0"/>
              </a:spcBef>
              <a:spcAft>
                <a:spcPts val="0"/>
              </a:spcAft>
              <a:buClr>
                <a:schemeClr val="dk1"/>
              </a:buClr>
              <a:buSzPts val="1200"/>
              <a:buFont typeface="Arial"/>
              <a:buNone/>
            </a:pPr>
            <a:r>
              <a:rPr lang="en-US"/>
              <a:t>THIS FORUMLA DOES NOT CONSIDER:</a:t>
            </a:r>
            <a:endParaRPr/>
          </a:p>
          <a:p>
            <a:pPr marL="0" lvl="0" indent="0" algn="l" rtl="0">
              <a:spcBef>
                <a:spcPts val="0"/>
              </a:spcBef>
              <a:spcAft>
                <a:spcPts val="0"/>
              </a:spcAft>
              <a:buNone/>
            </a:pPr>
            <a:endParaRPr/>
          </a:p>
          <a:p>
            <a:pPr marL="0" lvl="0" indent="0" algn="l" rtl="0">
              <a:spcBef>
                <a:spcPts val="0"/>
              </a:spcBef>
              <a:spcAft>
                <a:spcPts val="0"/>
              </a:spcAft>
              <a:buNone/>
            </a:pPr>
            <a:r>
              <a:rPr lang="en-US"/>
              <a:t>E = execution/discipline (turning insight into shipped work)</a:t>
            </a:r>
            <a:endParaRPr/>
          </a:p>
          <a:p>
            <a:pPr marL="0" lvl="0" indent="0" algn="l" rtl="0">
              <a:spcBef>
                <a:spcPts val="0"/>
              </a:spcBef>
              <a:spcAft>
                <a:spcPts val="0"/>
              </a:spcAft>
              <a:buNone/>
            </a:pPr>
            <a:r>
              <a:rPr lang="en-US"/>
              <a:t>S = social capital (relationships, trust, sponsorship)</a:t>
            </a:r>
            <a:endParaRPr/>
          </a:p>
          <a:p>
            <a:pPr marL="0" lvl="0" indent="0" algn="l" rtl="0">
              <a:spcBef>
                <a:spcPts val="0"/>
              </a:spcBef>
              <a:spcAft>
                <a:spcPts val="0"/>
              </a:spcAft>
              <a:buNone/>
            </a:pPr>
            <a:r>
              <a:rPr lang="en-US"/>
              <a:t>V = values/integrity (especially relevant in responsible AI contexts)</a:t>
            </a:r>
            <a:endParaRPr/>
          </a:p>
          <a:p>
            <a:pPr marL="0" lvl="0" indent="0" algn="l" rtl="0">
              <a:spcBef>
                <a:spcPts val="0"/>
              </a:spcBef>
              <a:spcAft>
                <a:spcPts val="0"/>
              </a:spcAft>
              <a:buNone/>
            </a:pPr>
            <a:r>
              <a:rPr lang="en-US"/>
              <a:t>K = context fluency (domain understanding, not just tool skill)</a:t>
            </a:r>
            <a:endParaRPr/>
          </a:p>
          <a:p>
            <a:pPr marL="0" lvl="0" indent="0" algn="l" rtl="0">
              <a:spcBef>
                <a:spcPts val="0"/>
              </a:spcBef>
              <a:spcAft>
                <a:spcPts val="0"/>
              </a:spcAft>
              <a:buNone/>
            </a:pPr>
            <a:r>
              <a:rPr lang="en-US"/>
              <a:t>\epsilon = luck/noise term (because life is not a spreadsheet)</a:t>
            </a:r>
            <a:endParaRPr/>
          </a:p>
          <a:p>
            <a:pPr marL="0" lvl="0" indent="0" algn="l" rtl="0">
              <a:spcBef>
                <a:spcPts val="0"/>
              </a:spcBef>
              <a:spcAft>
                <a:spcPts val="0"/>
              </a:spcAft>
              <a:buNone/>
            </a:pPr>
            <a:br>
              <a:rPr lang="en-US"/>
            </a:br>
            <a:endParaRPr/>
          </a:p>
          <a:p>
            <a:pPr marL="0" lvl="0" indent="0" algn="l" rtl="0">
              <a:spcBef>
                <a:spcPts val="0"/>
              </a:spcBef>
              <a:spcAft>
                <a:spcPts val="0"/>
              </a:spcAft>
              <a:buClr>
                <a:schemeClr val="dk1"/>
              </a:buClr>
              <a:buSzPts val="1200"/>
              <a:buFont typeface="Arial"/>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1" name="Google Shape;431;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42395596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Google Shape;46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5" name="Google Shape;46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buNone/>
            </a:pPr>
            <a:r>
              <a:rPr lang="en-US" sz="1100" b="0" i="0" u="none" strike="noStrike" cap="none">
                <a:solidFill>
                  <a:srgbClr val="000000"/>
                </a:solidFill>
                <a:effectLst/>
                <a:latin typeface="Arial"/>
                <a:ea typeface="Arial"/>
                <a:cs typeface="Arial"/>
                <a:sym typeface="Arial"/>
              </a:rPr>
              <a:t>“What AI does not do is pause. It does not ask whether something should be built, or how it might reshape human experience over time.  -  That responsibility still belongs to us.”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6">
          <a:extLst>
            <a:ext uri="{FF2B5EF4-FFF2-40B4-BE49-F238E27FC236}">
              <a16:creationId xmlns:a16="http://schemas.microsoft.com/office/drawing/2014/main" id="{7AB01D9F-F217-C0BD-F455-EEDD9E93B88B}"/>
            </a:ext>
          </a:extLst>
        </p:cNvPr>
        <p:cNvGrpSpPr/>
        <p:nvPr/>
      </p:nvGrpSpPr>
      <p:grpSpPr>
        <a:xfrm>
          <a:off x="0" y="0"/>
          <a:ext cx="0" cy="0"/>
          <a:chOff x="0" y="0"/>
          <a:chExt cx="0" cy="0"/>
        </a:xfrm>
      </p:grpSpPr>
      <p:sp>
        <p:nvSpPr>
          <p:cNvPr id="537" name="Google Shape;537;p42:notes">
            <a:extLst>
              <a:ext uri="{FF2B5EF4-FFF2-40B4-BE49-F238E27FC236}">
                <a16:creationId xmlns:a16="http://schemas.microsoft.com/office/drawing/2014/main" id="{8A0C0644-08DB-6404-42AF-2D32E19E1D4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8" name="Google Shape;538;p42:notes">
            <a:extLst>
              <a:ext uri="{FF2B5EF4-FFF2-40B4-BE49-F238E27FC236}">
                <a16:creationId xmlns:a16="http://schemas.microsoft.com/office/drawing/2014/main" id="{177C4E3E-D66A-7E99-B715-7FD795A73C36}"/>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r>
              <a:rPr lang="en-US"/>
              <a:t>The competition for connection, 5,000 algorithms, 300 feet, scrolling, etc.</a:t>
            </a:r>
            <a:br>
              <a:rPr lang="en-US"/>
            </a:br>
            <a:br>
              <a:rPr lang="en-US"/>
            </a:br>
            <a:r>
              <a:rPr lang="en-US"/>
              <a:t>Find a place to dream - no phone zone</a:t>
            </a:r>
            <a:endParaRPr/>
          </a:p>
        </p:txBody>
      </p:sp>
    </p:spTree>
    <p:extLst>
      <p:ext uri="{BB962C8B-B14F-4D97-AF65-F5344CB8AC3E}">
        <p14:creationId xmlns:p14="http://schemas.microsoft.com/office/powerpoint/2010/main" val="3675080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a:extLst>
            <a:ext uri="{FF2B5EF4-FFF2-40B4-BE49-F238E27FC236}">
              <a16:creationId xmlns:a16="http://schemas.microsoft.com/office/drawing/2014/main" id="{FF49A677-45B6-0CD6-0BF4-8E54CCAA811B}"/>
            </a:ext>
          </a:extLst>
        </p:cNvPr>
        <p:cNvGrpSpPr/>
        <p:nvPr/>
      </p:nvGrpSpPr>
      <p:grpSpPr>
        <a:xfrm>
          <a:off x="0" y="0"/>
          <a:ext cx="0" cy="0"/>
          <a:chOff x="0" y="0"/>
          <a:chExt cx="0" cy="0"/>
        </a:xfrm>
      </p:grpSpPr>
      <p:sp>
        <p:nvSpPr>
          <p:cNvPr id="793" name="Google Shape;793;g3afb06c6cff_0_497:notes">
            <a:extLst>
              <a:ext uri="{FF2B5EF4-FFF2-40B4-BE49-F238E27FC236}">
                <a16:creationId xmlns:a16="http://schemas.microsoft.com/office/drawing/2014/main" id="{AE81FA80-95C7-1C07-1B36-B4CA6D65F59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4" name="Google Shape;794;g3afb06c6cff_0_497:notes">
            <a:extLst>
              <a:ext uri="{FF2B5EF4-FFF2-40B4-BE49-F238E27FC236}">
                <a16:creationId xmlns:a16="http://schemas.microsoft.com/office/drawing/2014/main" id="{6055CC42-735F-A5AA-8CDE-4D60A29F328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42285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a:extLst>
            <a:ext uri="{FF2B5EF4-FFF2-40B4-BE49-F238E27FC236}">
              <a16:creationId xmlns:a16="http://schemas.microsoft.com/office/drawing/2014/main" id="{12C36D7C-09D9-8388-E8FC-BE42E63A0CF6}"/>
            </a:ext>
          </a:extLst>
        </p:cNvPr>
        <p:cNvGrpSpPr/>
        <p:nvPr/>
      </p:nvGrpSpPr>
      <p:grpSpPr>
        <a:xfrm>
          <a:off x="0" y="0"/>
          <a:ext cx="0" cy="0"/>
          <a:chOff x="0" y="0"/>
          <a:chExt cx="0" cy="0"/>
        </a:xfrm>
      </p:grpSpPr>
      <p:sp>
        <p:nvSpPr>
          <p:cNvPr id="793" name="Google Shape;793;g3afb06c6cff_0_497:notes">
            <a:extLst>
              <a:ext uri="{FF2B5EF4-FFF2-40B4-BE49-F238E27FC236}">
                <a16:creationId xmlns:a16="http://schemas.microsoft.com/office/drawing/2014/main" id="{F491219F-4274-CCFB-EC74-3504D05AE6F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4" name="Google Shape;794;g3afb06c6cff_0_497:notes">
            <a:extLst>
              <a:ext uri="{FF2B5EF4-FFF2-40B4-BE49-F238E27FC236}">
                <a16:creationId xmlns:a16="http://schemas.microsoft.com/office/drawing/2014/main" id="{7036B891-1F2C-03C0-3025-3E584D9CDD6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0954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2"/>
        <p:cNvGrpSpPr/>
        <p:nvPr/>
      </p:nvGrpSpPr>
      <p:grpSpPr>
        <a:xfrm>
          <a:off x="0" y="0"/>
          <a:ext cx="0" cy="0"/>
          <a:chOff x="0" y="0"/>
          <a:chExt cx="0" cy="0"/>
        </a:xfrm>
      </p:grpSpPr>
      <p:sp>
        <p:nvSpPr>
          <p:cNvPr id="813" name="Google Shape;813;g3afb06c6cff_0_5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14" name="Google Shape;814;g3afb06c6cff_0_5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2">
          <a:extLst>
            <a:ext uri="{FF2B5EF4-FFF2-40B4-BE49-F238E27FC236}">
              <a16:creationId xmlns:a16="http://schemas.microsoft.com/office/drawing/2014/main" id="{E26C8151-D9D1-D239-B44C-E960E6CD8FC8}"/>
            </a:ext>
          </a:extLst>
        </p:cNvPr>
        <p:cNvGrpSpPr/>
        <p:nvPr/>
      </p:nvGrpSpPr>
      <p:grpSpPr>
        <a:xfrm>
          <a:off x="0" y="0"/>
          <a:ext cx="0" cy="0"/>
          <a:chOff x="0" y="0"/>
          <a:chExt cx="0" cy="0"/>
        </a:xfrm>
      </p:grpSpPr>
      <p:sp>
        <p:nvSpPr>
          <p:cNvPr id="793" name="Google Shape;793;g3afb06c6cff_0_497:notes">
            <a:extLst>
              <a:ext uri="{FF2B5EF4-FFF2-40B4-BE49-F238E27FC236}">
                <a16:creationId xmlns:a16="http://schemas.microsoft.com/office/drawing/2014/main" id="{798A0FEE-3D35-F8D7-1CC7-E0633281106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4" name="Google Shape;794;g3afb06c6cff_0_497:notes">
            <a:extLst>
              <a:ext uri="{FF2B5EF4-FFF2-40B4-BE49-F238E27FC236}">
                <a16:creationId xmlns:a16="http://schemas.microsoft.com/office/drawing/2014/main" id="{7136F466-F1DA-9B5D-AF79-FB5CCE5A976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i="1">
                <a:solidFill>
                  <a:schemeClr val="bg1"/>
                </a:solidFill>
                <a:latin typeface="Red Hat Display" panose="020B0604020202020204" charset="0"/>
                <a:ea typeface="Red Hat Display" panose="020B0604020202020204" charset="0"/>
                <a:cs typeface="Red Hat Display" panose="020B0604020202020204" charset="0"/>
              </a:rPr>
              <a:t>Reward the uncomfortable feeling when learning something new.</a:t>
            </a:r>
          </a:p>
          <a:p>
            <a:pPr marL="0" lvl="0" indent="0" algn="l" rtl="0">
              <a:spcBef>
                <a:spcPts val="0"/>
              </a:spcBef>
              <a:spcAft>
                <a:spcPts val="0"/>
              </a:spcAft>
              <a:buNone/>
            </a:pPr>
            <a:endParaRPr/>
          </a:p>
        </p:txBody>
      </p:sp>
    </p:spTree>
    <p:extLst>
      <p:ext uri="{BB962C8B-B14F-4D97-AF65-F5344CB8AC3E}">
        <p14:creationId xmlns:p14="http://schemas.microsoft.com/office/powerpoint/2010/main" val="32450567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2"/>
        <p:cNvGrpSpPr/>
        <p:nvPr/>
      </p:nvGrpSpPr>
      <p:grpSpPr>
        <a:xfrm>
          <a:off x="0" y="0"/>
          <a:ext cx="0" cy="0"/>
          <a:chOff x="0" y="0"/>
          <a:chExt cx="0" cy="0"/>
        </a:xfrm>
      </p:grpSpPr>
      <p:sp>
        <p:nvSpPr>
          <p:cNvPr id="823" name="Google Shape;823;g3afb06c6cff_0_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4" name="Google Shape;824;g3afb06c6cff_0_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a:extLst>
            <a:ext uri="{FF2B5EF4-FFF2-40B4-BE49-F238E27FC236}">
              <a16:creationId xmlns:a16="http://schemas.microsoft.com/office/drawing/2014/main" id="{F7C0D624-1426-6A58-9AAF-053EAEF21FF9}"/>
            </a:ext>
          </a:extLst>
        </p:cNvPr>
        <p:cNvGrpSpPr/>
        <p:nvPr/>
      </p:nvGrpSpPr>
      <p:grpSpPr>
        <a:xfrm>
          <a:off x="0" y="0"/>
          <a:ext cx="0" cy="0"/>
          <a:chOff x="0" y="0"/>
          <a:chExt cx="0" cy="0"/>
        </a:xfrm>
      </p:grpSpPr>
      <p:sp>
        <p:nvSpPr>
          <p:cNvPr id="833" name="Google Shape;833;g3afb06c6cff_0_538:notes">
            <a:extLst>
              <a:ext uri="{FF2B5EF4-FFF2-40B4-BE49-F238E27FC236}">
                <a16:creationId xmlns:a16="http://schemas.microsoft.com/office/drawing/2014/main" id="{E140A6E3-14C1-BCCA-1F63-AEC3E9E8490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4" name="Google Shape;834;g3afb06c6cff_0_538:notes">
            <a:extLst>
              <a:ext uri="{FF2B5EF4-FFF2-40B4-BE49-F238E27FC236}">
                <a16:creationId xmlns:a16="http://schemas.microsoft.com/office/drawing/2014/main" id="{5F24A634-C72B-C55E-8E25-F9863945D25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87610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2"/>
        <p:cNvGrpSpPr/>
        <p:nvPr/>
      </p:nvGrpSpPr>
      <p:grpSpPr>
        <a:xfrm>
          <a:off x="0" y="0"/>
          <a:ext cx="0" cy="0"/>
          <a:chOff x="0" y="0"/>
          <a:chExt cx="0" cy="0"/>
        </a:xfrm>
      </p:grpSpPr>
      <p:sp>
        <p:nvSpPr>
          <p:cNvPr id="833" name="Google Shape;833;g3afb06c6cff_0_5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4" name="Google Shape;834;g3afb06c6cff_0_5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g3afb06c6cff_0_5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4" name="Google Shape;804;g3afb06c6cff_0_5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9400661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9">
          <a:extLst>
            <a:ext uri="{FF2B5EF4-FFF2-40B4-BE49-F238E27FC236}">
              <a16:creationId xmlns:a16="http://schemas.microsoft.com/office/drawing/2014/main" id="{12EDAB41-6196-2FED-305B-52E848DE58DD}"/>
            </a:ext>
          </a:extLst>
        </p:cNvPr>
        <p:cNvGrpSpPr/>
        <p:nvPr/>
      </p:nvGrpSpPr>
      <p:grpSpPr>
        <a:xfrm>
          <a:off x="0" y="0"/>
          <a:ext cx="0" cy="0"/>
          <a:chOff x="0" y="0"/>
          <a:chExt cx="0" cy="0"/>
        </a:xfrm>
      </p:grpSpPr>
      <p:sp>
        <p:nvSpPr>
          <p:cNvPr id="930" name="Google Shape;930;g3c22cfd935b_0_822:notes">
            <a:extLst>
              <a:ext uri="{FF2B5EF4-FFF2-40B4-BE49-F238E27FC236}">
                <a16:creationId xmlns:a16="http://schemas.microsoft.com/office/drawing/2014/main" id="{4EE1320D-87D5-734C-A948-4E2EDFD474C6}"/>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1" name="Google Shape;931;g3c22cfd935b_0_822:notes">
            <a:extLst>
              <a:ext uri="{FF2B5EF4-FFF2-40B4-BE49-F238E27FC236}">
                <a16:creationId xmlns:a16="http://schemas.microsoft.com/office/drawing/2014/main" id="{9A0ED43C-61D2-02C9-E72B-FF1FB8CE3D1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19844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8"/>
        <p:cNvGrpSpPr/>
        <p:nvPr/>
      </p:nvGrpSpPr>
      <p:grpSpPr>
        <a:xfrm>
          <a:off x="0" y="0"/>
          <a:ext cx="0" cy="0"/>
          <a:chOff x="0" y="0"/>
          <a:chExt cx="0" cy="0"/>
        </a:xfrm>
      </p:grpSpPr>
      <p:sp>
        <p:nvSpPr>
          <p:cNvPr id="859" name="Google Shape;859;g3b0163b0231_1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0" name="Google Shape;860;g3b0163b0231_1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A3BB60-1CD5-BE93-62E1-9191E709FC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5D73A-CBBF-4859-D11D-5710EB5F87B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0C476C-3BE2-BD6B-1621-ACD73BC133C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7CC2D6C-40A0-309A-3FBB-98FDAD7A247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816913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87116-F489-7F7C-3738-2902617A88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B832AD-6177-8216-7452-0F675F2428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DCE068D-CEE9-154E-3D73-A47DE2CB4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59529D-1A6E-A042-6928-19E27FB925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69292283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9400661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US" smtClean="0"/>
              <a:pPr/>
              <a:t>49</a:t>
            </a:fld>
            <a:endParaRPr lang="en-US"/>
          </a:p>
        </p:txBody>
      </p:sp>
    </p:spTree>
    <p:extLst>
      <p:ext uri="{BB962C8B-B14F-4D97-AF65-F5344CB8AC3E}">
        <p14:creationId xmlns:p14="http://schemas.microsoft.com/office/powerpoint/2010/main" val="31907144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Make tweaks to this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2738160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993E4F-F368-443D-1ED6-83F0DADF29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80AA99-F9C7-9E97-2867-DF6D8C8659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AD7A19-89CB-9C8A-DE39-D6D7C5A61EA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92273EB-B305-E82C-39BD-53DCB4BC21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204586719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2D378-B575-EAF0-9FB4-A4B19DEFBD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EA0452-F57B-068E-9704-29EC687164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A49FB4-E937-2FA3-5D1E-C800A54701D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F622284-D98A-8A93-5258-E0BDD79D753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7750480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3385409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30193B-564F-4854-8A52-728F3FB19C85}" type="slidenum">
              <a:rPr lang="en-US" smtClean="0"/>
              <a:pPr/>
              <a:t>4</a:t>
            </a:fld>
            <a:endParaRPr lang="en-US"/>
          </a:p>
        </p:txBody>
      </p:sp>
    </p:spTree>
    <p:extLst>
      <p:ext uri="{BB962C8B-B14F-4D97-AF65-F5344CB8AC3E}">
        <p14:creationId xmlns:p14="http://schemas.microsoft.com/office/powerpoint/2010/main" val="146420943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44766-20FF-7E6F-C139-6E7404C0B2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5635CA-7E8E-15EF-4714-3ECE82C91E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FD89DE-C6F4-72E1-D410-A09FD33F0F4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3361B1-CF63-0AC6-3CA0-E0B13669902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530193B-564F-4854-8A52-728F3FB19C85}" type="slidenum">
              <a:rPr kumimoji="0" lang="en-US" sz="1200" b="0" i="0" u="none" strike="noStrike" kern="1200" cap="none" spc="0" normalizeH="0" baseline="0" noProof="0" smtClean="0">
                <a:ln>
                  <a:noFill/>
                </a:ln>
                <a:solidFill>
                  <a:prstClr val="black"/>
                </a:solidFill>
                <a:effectLst/>
                <a:uLnTx/>
                <a:uFillTx/>
                <a:latin typeface="Aptos" panose="020B00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a:ln>
                <a:noFill/>
              </a:ln>
              <a:solidFill>
                <a:prstClr val="black"/>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688865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7"/>
        <p:cNvGrpSpPr/>
        <p:nvPr/>
      </p:nvGrpSpPr>
      <p:grpSpPr>
        <a:xfrm>
          <a:off x="0" y="0"/>
          <a:ext cx="0" cy="0"/>
          <a:chOff x="0" y="0"/>
          <a:chExt cx="0" cy="0"/>
        </a:xfrm>
      </p:grpSpPr>
      <p:sp>
        <p:nvSpPr>
          <p:cNvPr id="558" name="Google Shape;558;g3afb06c6cff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59" name="Google Shape;559;g3afb06c6cff_0_2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4"/>
        <p:cNvGrpSpPr/>
        <p:nvPr/>
      </p:nvGrpSpPr>
      <p:grpSpPr>
        <a:xfrm>
          <a:off x="0" y="0"/>
          <a:ext cx="0" cy="0"/>
          <a:chOff x="0" y="0"/>
          <a:chExt cx="0" cy="0"/>
        </a:xfrm>
      </p:grpSpPr>
      <p:sp>
        <p:nvSpPr>
          <p:cNvPr id="565" name="Google Shape;565;g3b0163b0231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566" name="Google Shape;566;g3b0163b0231_1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200"/>
              <a:buFont typeface="Arial"/>
              <a:buNone/>
            </a:pPr>
            <a:endParaRPr/>
          </a:p>
        </p:txBody>
      </p:sp>
      <p:sp>
        <p:nvSpPr>
          <p:cNvPr id="323" name="Google Shape;32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50"/>
              <a:buFont typeface="Arial"/>
              <a:buNone/>
            </a:pPr>
            <a:endParaRPr sz="1150">
              <a:solidFill>
                <a:srgbClr val="1D1C1D"/>
              </a:solidFill>
              <a:highlight>
                <a:srgbClr val="F8F8F8"/>
              </a:highligh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7" name="Google Shape;347;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50"/>
              <a:buFont typeface="Arial"/>
              <a:buNone/>
            </a:pPr>
            <a:endParaRPr sz="1150">
              <a:solidFill>
                <a:srgbClr val="1D1C1D"/>
              </a:solidFill>
              <a:highlight>
                <a:srgbClr val="F8F8F8"/>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5.xml"/><Relationship Id="rId4" Type="http://schemas.openxmlformats.org/officeDocument/2006/relationships/image" Target="../media/image14.png"/></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5.xml"/><Relationship Id="rId5" Type="http://schemas.openxmlformats.org/officeDocument/2006/relationships/image" Target="../media/image21.png"/><Relationship Id="rId4" Type="http://schemas.openxmlformats.org/officeDocument/2006/relationships/image" Target="../media/image14.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jpeg"/><Relationship Id="rId1" Type="http://schemas.openxmlformats.org/officeDocument/2006/relationships/slideMaster" Target="../slideMasters/slideMaster5.xml"/><Relationship Id="rId4" Type="http://schemas.openxmlformats.org/officeDocument/2006/relationships/image" Target="../media/image13.png"/></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35CFEDF-B81A-49FB-5DFB-641C118483C9}"/>
              </a:ext>
            </a:extLst>
          </p:cNvPr>
          <p:cNvPicPr>
            <a:picLocks noChangeAspect="1"/>
          </p:cNvPicPr>
          <p:nvPr userDrawn="1"/>
        </p:nvPicPr>
        <p:blipFill rotWithShape="1">
          <a:blip r:embed="rId3">
            <a:alphaModFix amt="90000"/>
          </a:blip>
          <a:srcRect l="14992"/>
          <a:stretch/>
        </p:blipFill>
        <p:spPr>
          <a:xfrm>
            <a:off x="0" y="-26292"/>
            <a:ext cx="7307194" cy="6829643"/>
          </a:xfrm>
          <a:prstGeom prst="rect">
            <a:avLst/>
          </a:prstGeom>
        </p:spPr>
      </p:pic>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12192000" cy="546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
        <p:nvSpPr>
          <p:cNvPr id="10" name="Title 2">
            <a:extLst>
              <a:ext uri="{FF2B5EF4-FFF2-40B4-BE49-F238E27FC236}">
                <a16:creationId xmlns:a16="http://schemas.microsoft.com/office/drawing/2014/main" id="{D46E605E-194F-4B9C-ECC1-08D5EA45AFD4}"/>
              </a:ext>
            </a:extLst>
          </p:cNvPr>
          <p:cNvSpPr>
            <a:spLocks noGrp="1"/>
          </p:cNvSpPr>
          <p:nvPr>
            <p:ph type="title"/>
          </p:nvPr>
        </p:nvSpPr>
        <p:spPr>
          <a:xfrm>
            <a:off x="568634" y="2536728"/>
            <a:ext cx="5855026" cy="2673067"/>
          </a:xfrm>
        </p:spPr>
        <p:txBody>
          <a:bodyPr anchor="b"/>
          <a:lstStyle>
            <a:lvl1pPr>
              <a:defRPr sz="6000">
                <a:solidFill>
                  <a:schemeClr val="bg1"/>
                </a:solidFill>
              </a:defRPr>
            </a:lvl1pPr>
          </a:lstStyle>
          <a:p>
            <a:r>
              <a:rPr lang="en-US" sz="6000"/>
              <a:t>Presentation Title Goes Here</a:t>
            </a:r>
          </a:p>
        </p:txBody>
      </p:sp>
      <p:sp>
        <p:nvSpPr>
          <p:cNvPr id="11" name="Text Placeholder 2">
            <a:extLst>
              <a:ext uri="{FF2B5EF4-FFF2-40B4-BE49-F238E27FC236}">
                <a16:creationId xmlns:a16="http://schemas.microsoft.com/office/drawing/2014/main" id="{D4841A1A-1175-646E-F696-F8665891FCF5}"/>
              </a:ext>
            </a:extLst>
          </p:cNvPr>
          <p:cNvSpPr txBox="1">
            <a:spLocks/>
          </p:cNvSpPr>
          <p:nvPr userDrawn="1"/>
        </p:nvSpPr>
        <p:spPr>
          <a:xfrm>
            <a:off x="568633" y="5552625"/>
            <a:ext cx="5855026" cy="736680"/>
          </a:xfrm>
          <a:prstGeom prst="rect">
            <a:avLst/>
          </a:prstGeom>
          <a:noFill/>
        </p:spPr>
        <p:txBody>
          <a:bodyPr vert="horz" lIns="0" tIns="0" rIns="0" bIns="0" rtlCol="0" anchor="t">
            <a:noAutofit/>
          </a:bodyPr>
          <a:lstStyle>
            <a:lvl1pPr marL="0" indent="0" algn="r" defTabSz="914400" rtl="0" eaLnBrk="1" latinLnBrk="0" hangingPunct="1">
              <a:lnSpc>
                <a:spcPct val="100000"/>
              </a:lnSpc>
              <a:spcBef>
                <a:spcPts val="1000"/>
              </a:spcBef>
              <a:spcAft>
                <a:spcPts val="600"/>
              </a:spcAft>
              <a:buFont typeface="Arial" panose="020B0604020202020204" pitchFamily="34" charset="0"/>
              <a:buNone/>
              <a:defRPr sz="1800" kern="1200">
                <a:solidFill>
                  <a:schemeClr val="bg1"/>
                </a:solidFill>
                <a:latin typeface="Aptos" panose="020B0004020202020204" pitchFamily="34" charset="0"/>
                <a:ea typeface="+mn-ea"/>
                <a:cs typeface="+mn-cs"/>
              </a:defRPr>
            </a:lvl1pPr>
            <a:lvl2pPr marL="266700" indent="0" algn="l" defTabSz="914400" rtl="0" eaLnBrk="1" latinLnBrk="0" hangingPunct="1">
              <a:lnSpc>
                <a:spcPct val="100000"/>
              </a:lnSpc>
              <a:spcBef>
                <a:spcPts val="500"/>
              </a:spcBef>
              <a:spcAft>
                <a:spcPts val="600"/>
              </a:spcAft>
              <a:buFont typeface="Arial" panose="020B0604020202020204" pitchFamily="34" charset="0"/>
              <a:buNone/>
              <a:defRPr sz="1600" b="0" i="0" kern="1200">
                <a:solidFill>
                  <a:schemeClr val="accent3"/>
                </a:solidFill>
                <a:latin typeface="Aptos Light" panose="020B0004020202020204" pitchFamily="34" charset="0"/>
                <a:ea typeface="+mn-ea"/>
                <a:cs typeface="+mn-cs"/>
              </a:defRPr>
            </a:lvl2pPr>
            <a:lvl3pPr marL="542925" indent="0" algn="l" defTabSz="914400" rtl="0" eaLnBrk="1" latinLnBrk="0" hangingPunct="1">
              <a:lnSpc>
                <a:spcPct val="100000"/>
              </a:lnSpc>
              <a:spcBef>
                <a:spcPts val="500"/>
              </a:spcBef>
              <a:spcAft>
                <a:spcPts val="600"/>
              </a:spcAft>
              <a:buFont typeface="Arial" panose="020B0604020202020204" pitchFamily="34" charset="0"/>
              <a:buNone/>
              <a:defRPr sz="1400" b="0" i="0" kern="1200">
                <a:solidFill>
                  <a:schemeClr val="accent3"/>
                </a:solidFill>
                <a:latin typeface="Aptos Light" panose="020B0004020202020204" pitchFamily="34" charset="0"/>
                <a:ea typeface="+mn-ea"/>
                <a:cs typeface="+mn-cs"/>
              </a:defRPr>
            </a:lvl3pPr>
            <a:lvl4pPr marL="809625" indent="0" algn="l" defTabSz="914400" rtl="0" eaLnBrk="1" latinLnBrk="0" hangingPunct="1">
              <a:lnSpc>
                <a:spcPct val="100000"/>
              </a:lnSpc>
              <a:spcBef>
                <a:spcPts val="500"/>
              </a:spcBef>
              <a:spcAft>
                <a:spcPts val="600"/>
              </a:spcAft>
              <a:buFont typeface="Arial" panose="020B0604020202020204" pitchFamily="34" charset="0"/>
              <a:buNone/>
              <a:defRPr sz="1400" b="0" i="0" kern="1200">
                <a:solidFill>
                  <a:schemeClr val="accent3"/>
                </a:solidFill>
                <a:latin typeface="Aptos Light" panose="020B0004020202020204" pitchFamily="34" charset="0"/>
                <a:ea typeface="+mn-ea"/>
                <a:cs typeface="+mn-cs"/>
              </a:defRPr>
            </a:lvl4pPr>
            <a:lvl5pPr marL="1076325" indent="0" algn="l" defTabSz="914400" rtl="0" eaLnBrk="1" latinLnBrk="0" hangingPunct="1">
              <a:lnSpc>
                <a:spcPct val="100000"/>
              </a:lnSpc>
              <a:spcBef>
                <a:spcPts val="500"/>
              </a:spcBef>
              <a:spcAft>
                <a:spcPts val="600"/>
              </a:spcAft>
              <a:buFont typeface="Arial" panose="020B0604020202020204" pitchFamily="34" charset="0"/>
              <a:buNone/>
              <a:defRPr sz="1400" b="0" i="0" kern="1200">
                <a:solidFill>
                  <a:schemeClr val="accent3"/>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000">
                <a:solidFill>
                  <a:schemeClr val="accent4"/>
                </a:solidFill>
                <a:latin typeface="Aptos Light" panose="020B0004020202020204" pitchFamily="34" charset="0"/>
              </a:rPr>
              <a:t>July 28, 2026</a:t>
            </a:r>
          </a:p>
        </p:txBody>
      </p:sp>
    </p:spTree>
    <p:extLst>
      <p:ext uri="{BB962C8B-B14F-4D97-AF65-F5344CB8AC3E}">
        <p14:creationId xmlns:p14="http://schemas.microsoft.com/office/powerpoint/2010/main" val="1334038435"/>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7" name="Subtitle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634066"/>
            <a:ext cx="5472000" cy="4557933"/>
          </a:xfrm>
        </p:spPr>
        <p:txBody>
          <a:bodyPr/>
          <a:lstStyle>
            <a:lvl1pPr marL="0" indent="0">
              <a:spcBef>
                <a:spcPts val="1200"/>
              </a:spcBef>
              <a:buNone/>
              <a:defRPr sz="1600"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4">
            <a:extLst>
              <a:ext uri="{FF2B5EF4-FFF2-40B4-BE49-F238E27FC236}">
                <a16:creationId xmlns:a16="http://schemas.microsoft.com/office/drawing/2014/main" id="{7867C73D-EE16-41D1-B7CE-A35C765E3B8D}"/>
              </a:ext>
            </a:extLst>
          </p:cNvPr>
          <p:cNvSpPr>
            <a:spLocks noGrp="1"/>
          </p:cNvSpPr>
          <p:nvPr>
            <p:ph type="body" sz="quarter" idx="12"/>
          </p:nvPr>
        </p:nvSpPr>
        <p:spPr>
          <a:xfrm>
            <a:off x="6299887" y="1633316"/>
            <a:ext cx="5472113" cy="4557933"/>
          </a:xfrm>
        </p:spPr>
        <p:txBody>
          <a:bodyPr/>
          <a:lstStyle>
            <a:lvl1pPr marL="0" indent="0">
              <a:spcBef>
                <a:spcPts val="1200"/>
              </a:spcBef>
              <a:buNone/>
              <a:defRPr sz="1600"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91552186"/>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54"/>
        <p:cNvGrpSpPr/>
        <p:nvPr/>
      </p:nvGrpSpPr>
      <p:grpSpPr>
        <a:xfrm>
          <a:off x="0" y="0"/>
          <a:ext cx="0" cy="0"/>
          <a:chOff x="0" y="0"/>
          <a:chExt cx="0" cy="0"/>
        </a:xfrm>
      </p:grpSpPr>
      <p:sp>
        <p:nvSpPr>
          <p:cNvPr id="155" name="Google Shape;155;p1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6" name="Google Shape;156;p124"/>
          <p:cNvSpPr txBox="1">
            <a:spLocks noGrp="1"/>
          </p:cNvSpPr>
          <p:nvPr>
            <p:ph type="body" idx="1"/>
          </p:nvPr>
        </p:nvSpPr>
        <p:spPr>
          <a:xfrm rot="5400000">
            <a:off x="3920331" y="-1256507"/>
            <a:ext cx="4351339" cy="10515600"/>
          </a:xfrm>
          <a:prstGeom prst="rect">
            <a:avLst/>
          </a:prstGeom>
          <a:noFill/>
          <a:ln>
            <a:noFill/>
          </a:ln>
        </p:spPr>
        <p:txBody>
          <a:bodyPr spcFirstLastPara="1" wrap="square" lIns="91425" tIns="45700" rIns="91425" bIns="45700" anchor="t" anchorCtr="0">
            <a:normAutofit/>
          </a:bodyPr>
          <a:lstStyle>
            <a:lvl1pPr marL="457189" lvl="0" indent="-342891" algn="l">
              <a:lnSpc>
                <a:spcPct val="90000"/>
              </a:lnSpc>
              <a:spcBef>
                <a:spcPts val="1000"/>
              </a:spcBef>
              <a:spcAft>
                <a:spcPts val="0"/>
              </a:spcAft>
              <a:buClr>
                <a:schemeClr val="dk1"/>
              </a:buClr>
              <a:buSzPts val="1800"/>
              <a:buChar char="•"/>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157" name="Google Shape;157;p124"/>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124"/>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24"/>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6049253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160"/>
        <p:cNvGrpSpPr/>
        <p:nvPr/>
      </p:nvGrpSpPr>
      <p:grpSpPr>
        <a:xfrm>
          <a:off x="0" y="0"/>
          <a:ext cx="0" cy="0"/>
          <a:chOff x="0" y="0"/>
          <a:chExt cx="0" cy="0"/>
        </a:xfrm>
      </p:grpSpPr>
      <p:sp>
        <p:nvSpPr>
          <p:cNvPr id="161" name="Google Shape;161;p125"/>
          <p:cNvSpPr txBox="1">
            <a:spLocks noGrp="1"/>
          </p:cNvSpPr>
          <p:nvPr>
            <p:ph type="title"/>
          </p:nvPr>
        </p:nvSpPr>
        <p:spPr>
          <a:xfrm rot="5400000">
            <a:off x="7133431" y="1956595"/>
            <a:ext cx="5811839"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125"/>
          <p:cNvSpPr txBox="1">
            <a:spLocks noGrp="1"/>
          </p:cNvSpPr>
          <p:nvPr>
            <p:ph type="body" idx="1"/>
          </p:nvPr>
        </p:nvSpPr>
        <p:spPr>
          <a:xfrm rot="5400000">
            <a:off x="1799431" y="-596106"/>
            <a:ext cx="5811839" cy="7734300"/>
          </a:xfrm>
          <a:prstGeom prst="rect">
            <a:avLst/>
          </a:prstGeom>
          <a:noFill/>
          <a:ln>
            <a:noFill/>
          </a:ln>
        </p:spPr>
        <p:txBody>
          <a:bodyPr spcFirstLastPara="1" wrap="square" lIns="91425" tIns="45700" rIns="91425" bIns="45700" anchor="t" anchorCtr="0">
            <a:normAutofit/>
          </a:bodyPr>
          <a:lstStyle>
            <a:lvl1pPr marL="457189" lvl="0" indent="-342891" algn="l">
              <a:lnSpc>
                <a:spcPct val="90000"/>
              </a:lnSpc>
              <a:spcBef>
                <a:spcPts val="1000"/>
              </a:spcBef>
              <a:spcAft>
                <a:spcPts val="0"/>
              </a:spcAft>
              <a:buClr>
                <a:schemeClr val="dk1"/>
              </a:buClr>
              <a:buSzPts val="1800"/>
              <a:buChar char="•"/>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163" name="Google Shape;163;p125"/>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4" name="Google Shape;164;p125"/>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5" name="Google Shape;165;p125"/>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9116109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Section header 1 1 1 1 1 1 3 2 1">
  <p:cSld name="Section header 1 1 1 1 1 1 3 2 1">
    <p:bg>
      <p:bgPr>
        <a:blipFill>
          <a:blip r:embed="rId2">
            <a:alphaModFix/>
          </a:blip>
          <a:stretch>
            <a:fillRect/>
          </a:stretch>
        </a:blipFill>
        <a:effectLst/>
      </p:bgPr>
    </p:bg>
    <p:spTree>
      <p:nvGrpSpPr>
        <p:cNvPr id="1" name="Shape 54"/>
        <p:cNvGrpSpPr/>
        <p:nvPr/>
      </p:nvGrpSpPr>
      <p:grpSpPr>
        <a:xfrm>
          <a:off x="0" y="0"/>
          <a:ext cx="0" cy="0"/>
          <a:chOff x="0" y="0"/>
          <a:chExt cx="0" cy="0"/>
        </a:xfrm>
      </p:grpSpPr>
      <p:pic>
        <p:nvPicPr>
          <p:cNvPr id="55" name="Google Shape;55;p14"/>
          <p:cNvPicPr preferRelativeResize="0"/>
          <p:nvPr/>
        </p:nvPicPr>
        <p:blipFill rotWithShape="1">
          <a:blip r:embed="rId3">
            <a:alphaModFix/>
          </a:blip>
          <a:srcRect/>
          <a:stretch/>
        </p:blipFill>
        <p:spPr>
          <a:xfrm>
            <a:off x="10013500" y="6105467"/>
            <a:ext cx="1802227" cy="615133"/>
          </a:xfrm>
          <a:prstGeom prst="rect">
            <a:avLst/>
          </a:prstGeom>
          <a:noFill/>
          <a:ln>
            <a:noFill/>
          </a:ln>
        </p:spPr>
      </p:pic>
      <p:pic>
        <p:nvPicPr>
          <p:cNvPr id="56" name="Google Shape;56;p14"/>
          <p:cNvPicPr preferRelativeResize="0"/>
          <p:nvPr/>
        </p:nvPicPr>
        <p:blipFill rotWithShape="1">
          <a:blip r:embed="rId4">
            <a:alphaModFix/>
          </a:blip>
          <a:srcRect l="12009" t="6769" r="12221" b="7208"/>
          <a:stretch/>
        </p:blipFill>
        <p:spPr>
          <a:xfrm>
            <a:off x="-2573567" y="-1095831"/>
            <a:ext cx="7093112" cy="6994565"/>
          </a:xfrm>
          <a:prstGeom prst="rect">
            <a:avLst/>
          </a:prstGeom>
          <a:noFill/>
          <a:ln>
            <a:noFill/>
          </a:ln>
        </p:spPr>
      </p:pic>
      <p:sp>
        <p:nvSpPr>
          <p:cNvPr id="57" name="Google Shape;57;p14"/>
          <p:cNvSpPr>
            <a:spLocks noGrp="1"/>
          </p:cNvSpPr>
          <p:nvPr>
            <p:ph type="pic" idx="2"/>
          </p:nvPr>
        </p:nvSpPr>
        <p:spPr>
          <a:xfrm>
            <a:off x="864207" y="1165492"/>
            <a:ext cx="4350400" cy="4350000"/>
          </a:xfrm>
          <a:prstGeom prst="rect">
            <a:avLst/>
          </a:prstGeom>
          <a:noFill/>
          <a:ln>
            <a:noFill/>
          </a:ln>
        </p:spPr>
      </p:sp>
      <p:sp>
        <p:nvSpPr>
          <p:cNvPr id="58" name="Google Shape;58;p14"/>
          <p:cNvSpPr txBox="1">
            <a:spLocks noGrp="1"/>
          </p:cNvSpPr>
          <p:nvPr>
            <p:ph type="title"/>
          </p:nvPr>
        </p:nvSpPr>
        <p:spPr>
          <a:xfrm>
            <a:off x="6310533" y="991933"/>
            <a:ext cx="5200400" cy="645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2800"/>
              <a:buNone/>
              <a:defRPr>
                <a:solidFill>
                  <a:schemeClr val="lt1"/>
                </a:solidFill>
              </a:defRPr>
            </a:lvl2pPr>
            <a:lvl3pPr lvl="2" algn="l">
              <a:lnSpc>
                <a:spcPct val="100000"/>
              </a:lnSpc>
              <a:spcBef>
                <a:spcPts val="0"/>
              </a:spcBef>
              <a:spcAft>
                <a:spcPts val="0"/>
              </a:spcAft>
              <a:buClr>
                <a:schemeClr val="lt1"/>
              </a:buClr>
              <a:buSzPts val="2800"/>
              <a:buNone/>
              <a:defRPr>
                <a:solidFill>
                  <a:schemeClr val="lt1"/>
                </a:solidFill>
              </a:defRPr>
            </a:lvl3pPr>
            <a:lvl4pPr lvl="3" algn="l">
              <a:lnSpc>
                <a:spcPct val="100000"/>
              </a:lnSpc>
              <a:spcBef>
                <a:spcPts val="0"/>
              </a:spcBef>
              <a:spcAft>
                <a:spcPts val="0"/>
              </a:spcAft>
              <a:buClr>
                <a:schemeClr val="lt1"/>
              </a:buClr>
              <a:buSzPts val="2800"/>
              <a:buNone/>
              <a:defRPr>
                <a:solidFill>
                  <a:schemeClr val="lt1"/>
                </a:solidFill>
              </a:defRPr>
            </a:lvl4pPr>
            <a:lvl5pPr lvl="4" algn="l">
              <a:lnSpc>
                <a:spcPct val="100000"/>
              </a:lnSpc>
              <a:spcBef>
                <a:spcPts val="0"/>
              </a:spcBef>
              <a:spcAft>
                <a:spcPts val="0"/>
              </a:spcAft>
              <a:buClr>
                <a:schemeClr val="lt1"/>
              </a:buClr>
              <a:buSzPts val="2800"/>
              <a:buNone/>
              <a:defRPr>
                <a:solidFill>
                  <a:schemeClr val="lt1"/>
                </a:solidFill>
              </a:defRPr>
            </a:lvl5pPr>
            <a:lvl6pPr lvl="5" algn="l">
              <a:lnSpc>
                <a:spcPct val="100000"/>
              </a:lnSpc>
              <a:spcBef>
                <a:spcPts val="0"/>
              </a:spcBef>
              <a:spcAft>
                <a:spcPts val="0"/>
              </a:spcAft>
              <a:buClr>
                <a:schemeClr val="lt1"/>
              </a:buClr>
              <a:buSzPts val="2800"/>
              <a:buNone/>
              <a:defRPr>
                <a:solidFill>
                  <a:schemeClr val="lt1"/>
                </a:solidFill>
              </a:defRPr>
            </a:lvl6pPr>
            <a:lvl7pPr lvl="6" algn="l">
              <a:lnSpc>
                <a:spcPct val="100000"/>
              </a:lnSpc>
              <a:spcBef>
                <a:spcPts val="0"/>
              </a:spcBef>
              <a:spcAft>
                <a:spcPts val="0"/>
              </a:spcAft>
              <a:buClr>
                <a:schemeClr val="lt1"/>
              </a:buClr>
              <a:buSzPts val="2800"/>
              <a:buNone/>
              <a:defRPr>
                <a:solidFill>
                  <a:schemeClr val="lt1"/>
                </a:solidFill>
              </a:defRPr>
            </a:lvl7pPr>
            <a:lvl8pPr lvl="7" algn="l">
              <a:lnSpc>
                <a:spcPct val="100000"/>
              </a:lnSpc>
              <a:spcBef>
                <a:spcPts val="0"/>
              </a:spcBef>
              <a:spcAft>
                <a:spcPts val="0"/>
              </a:spcAft>
              <a:buClr>
                <a:schemeClr val="lt1"/>
              </a:buClr>
              <a:buSzPts val="2800"/>
              <a:buNone/>
              <a:defRPr>
                <a:solidFill>
                  <a:schemeClr val="lt1"/>
                </a:solidFill>
              </a:defRPr>
            </a:lvl8pPr>
            <a:lvl9pPr lvl="8" algn="l">
              <a:lnSpc>
                <a:spcPct val="100000"/>
              </a:lnSpc>
              <a:spcBef>
                <a:spcPts val="0"/>
              </a:spcBef>
              <a:spcAft>
                <a:spcPts val="0"/>
              </a:spcAft>
              <a:buClr>
                <a:schemeClr val="lt1"/>
              </a:buClr>
              <a:buSzPts val="2800"/>
              <a:buNone/>
              <a:defRPr>
                <a:solidFill>
                  <a:schemeClr val="lt1"/>
                </a:solidFill>
              </a:defRPr>
            </a:lvl9pPr>
          </a:lstStyle>
          <a:p>
            <a:endParaRPr/>
          </a:p>
        </p:txBody>
      </p:sp>
      <p:sp>
        <p:nvSpPr>
          <p:cNvPr id="59" name="Google Shape;59;p14"/>
          <p:cNvSpPr txBox="1">
            <a:spLocks noGrp="1"/>
          </p:cNvSpPr>
          <p:nvPr>
            <p:ph type="subTitle" idx="1"/>
          </p:nvPr>
        </p:nvSpPr>
        <p:spPr>
          <a:xfrm>
            <a:off x="6310533" y="2153733"/>
            <a:ext cx="4588800" cy="2968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Clr>
                <a:srgbClr val="00A3E3"/>
              </a:buClr>
              <a:buSzPts val="1800"/>
              <a:buNone/>
              <a:defRPr>
                <a:solidFill>
                  <a:srgbClr val="00A3E3"/>
                </a:solidFill>
              </a:defRPr>
            </a:lvl1pPr>
            <a:lvl2pPr lvl="1" algn="l">
              <a:lnSpc>
                <a:spcPct val="115000"/>
              </a:lnSpc>
              <a:spcBef>
                <a:spcPts val="0"/>
              </a:spcBef>
              <a:spcAft>
                <a:spcPts val="0"/>
              </a:spcAft>
              <a:buSzPts val="1800"/>
              <a:buNone/>
              <a:defRPr sz="2400"/>
            </a:lvl2pPr>
            <a:lvl3pPr lvl="2" algn="l">
              <a:lnSpc>
                <a:spcPct val="115000"/>
              </a:lnSpc>
              <a:spcBef>
                <a:spcPts val="0"/>
              </a:spcBef>
              <a:spcAft>
                <a:spcPts val="0"/>
              </a:spcAft>
              <a:buSzPts val="1800"/>
              <a:buNone/>
              <a:defRPr sz="2400"/>
            </a:lvl3pPr>
            <a:lvl4pPr lvl="3" algn="l">
              <a:lnSpc>
                <a:spcPct val="115000"/>
              </a:lnSpc>
              <a:spcBef>
                <a:spcPts val="0"/>
              </a:spcBef>
              <a:spcAft>
                <a:spcPts val="0"/>
              </a:spcAft>
              <a:buSzPts val="1800"/>
              <a:buNone/>
              <a:defRPr sz="2400"/>
            </a:lvl4pPr>
            <a:lvl5pPr lvl="4" algn="l">
              <a:lnSpc>
                <a:spcPct val="115000"/>
              </a:lnSpc>
              <a:spcBef>
                <a:spcPts val="0"/>
              </a:spcBef>
              <a:spcAft>
                <a:spcPts val="0"/>
              </a:spcAft>
              <a:buSzPts val="1800"/>
              <a:buNone/>
              <a:defRPr sz="2400"/>
            </a:lvl5pPr>
            <a:lvl6pPr lvl="5" algn="l">
              <a:lnSpc>
                <a:spcPct val="115000"/>
              </a:lnSpc>
              <a:spcBef>
                <a:spcPts val="0"/>
              </a:spcBef>
              <a:spcAft>
                <a:spcPts val="0"/>
              </a:spcAft>
              <a:buSzPts val="1800"/>
              <a:buNone/>
              <a:defRPr sz="2400"/>
            </a:lvl6pPr>
            <a:lvl7pPr lvl="6" algn="l">
              <a:lnSpc>
                <a:spcPct val="115000"/>
              </a:lnSpc>
              <a:spcBef>
                <a:spcPts val="0"/>
              </a:spcBef>
              <a:spcAft>
                <a:spcPts val="0"/>
              </a:spcAft>
              <a:buSzPts val="1800"/>
              <a:buNone/>
              <a:defRPr sz="2400"/>
            </a:lvl7pPr>
            <a:lvl8pPr lvl="7" algn="l">
              <a:lnSpc>
                <a:spcPct val="115000"/>
              </a:lnSpc>
              <a:spcBef>
                <a:spcPts val="0"/>
              </a:spcBef>
              <a:spcAft>
                <a:spcPts val="0"/>
              </a:spcAft>
              <a:buSzPts val="1800"/>
              <a:buNone/>
              <a:defRPr sz="2400"/>
            </a:lvl8pPr>
            <a:lvl9pPr lvl="8" algn="l">
              <a:lnSpc>
                <a:spcPct val="115000"/>
              </a:lnSpc>
              <a:spcBef>
                <a:spcPts val="0"/>
              </a:spcBef>
              <a:spcAft>
                <a:spcPts val="0"/>
              </a:spcAft>
              <a:buSzPts val="1800"/>
              <a:buNone/>
              <a:defRPr sz="2400"/>
            </a:lvl9pPr>
          </a:lstStyle>
          <a:p>
            <a:endParaRPr/>
          </a:p>
        </p:txBody>
      </p:sp>
      <p:sp>
        <p:nvSpPr>
          <p:cNvPr id="60" name="Google Shape;60;p14"/>
          <p:cNvSpPr txBox="1">
            <a:spLocks noGrp="1"/>
          </p:cNvSpPr>
          <p:nvPr>
            <p:ph type="body" idx="3"/>
          </p:nvPr>
        </p:nvSpPr>
        <p:spPr>
          <a:xfrm>
            <a:off x="6152533" y="2797500"/>
            <a:ext cx="5045600" cy="26164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chemeClr val="lt1"/>
              </a:buClr>
              <a:buSzPts val="1400"/>
              <a:buChar char="●"/>
              <a:defRPr sz="1867">
                <a:solidFill>
                  <a:schemeClr val="lt1"/>
                </a:solidFill>
              </a:defRPr>
            </a:lvl1pPr>
            <a:lvl2pPr marL="1219170" lvl="1" indent="-423323" algn="l">
              <a:lnSpc>
                <a:spcPct val="115000"/>
              </a:lnSpc>
              <a:spcBef>
                <a:spcPts val="0"/>
              </a:spcBef>
              <a:spcAft>
                <a:spcPts val="0"/>
              </a:spcAft>
              <a:buClr>
                <a:schemeClr val="lt1"/>
              </a:buClr>
              <a:buSzPts val="1400"/>
              <a:buChar char="○"/>
              <a:defRPr>
                <a:solidFill>
                  <a:schemeClr val="lt1"/>
                </a:solidFill>
              </a:defRPr>
            </a:lvl2pPr>
            <a:lvl3pPr marL="1828754" lvl="2" indent="-423323" algn="l">
              <a:lnSpc>
                <a:spcPct val="115000"/>
              </a:lnSpc>
              <a:spcBef>
                <a:spcPts val="0"/>
              </a:spcBef>
              <a:spcAft>
                <a:spcPts val="0"/>
              </a:spcAft>
              <a:buClr>
                <a:schemeClr val="lt1"/>
              </a:buClr>
              <a:buSzPts val="1400"/>
              <a:buChar char="■"/>
              <a:defRPr>
                <a:solidFill>
                  <a:schemeClr val="lt1"/>
                </a:solidFill>
              </a:defRPr>
            </a:lvl3pPr>
            <a:lvl4pPr marL="2438339" lvl="3" indent="-423323" algn="l">
              <a:lnSpc>
                <a:spcPct val="115000"/>
              </a:lnSpc>
              <a:spcBef>
                <a:spcPts val="0"/>
              </a:spcBef>
              <a:spcAft>
                <a:spcPts val="0"/>
              </a:spcAft>
              <a:buClr>
                <a:schemeClr val="lt1"/>
              </a:buClr>
              <a:buSzPts val="1400"/>
              <a:buChar char="●"/>
              <a:defRPr>
                <a:solidFill>
                  <a:schemeClr val="lt1"/>
                </a:solidFill>
              </a:defRPr>
            </a:lvl4pPr>
            <a:lvl5pPr marL="3047924" lvl="4" indent="-423323" algn="l">
              <a:lnSpc>
                <a:spcPct val="115000"/>
              </a:lnSpc>
              <a:spcBef>
                <a:spcPts val="0"/>
              </a:spcBef>
              <a:spcAft>
                <a:spcPts val="0"/>
              </a:spcAft>
              <a:buClr>
                <a:schemeClr val="lt1"/>
              </a:buClr>
              <a:buSzPts val="1400"/>
              <a:buChar char="○"/>
              <a:defRPr>
                <a:solidFill>
                  <a:schemeClr val="lt1"/>
                </a:solidFill>
              </a:defRPr>
            </a:lvl5pPr>
            <a:lvl6pPr marL="3657509" lvl="5" indent="-423323" algn="l">
              <a:lnSpc>
                <a:spcPct val="115000"/>
              </a:lnSpc>
              <a:spcBef>
                <a:spcPts val="0"/>
              </a:spcBef>
              <a:spcAft>
                <a:spcPts val="0"/>
              </a:spcAft>
              <a:buClr>
                <a:schemeClr val="lt1"/>
              </a:buClr>
              <a:buSzPts val="1400"/>
              <a:buChar char="■"/>
              <a:defRPr>
                <a:solidFill>
                  <a:schemeClr val="lt1"/>
                </a:solidFill>
              </a:defRPr>
            </a:lvl6pPr>
            <a:lvl7pPr marL="4267093" lvl="6" indent="-423323" algn="l">
              <a:lnSpc>
                <a:spcPct val="115000"/>
              </a:lnSpc>
              <a:spcBef>
                <a:spcPts val="0"/>
              </a:spcBef>
              <a:spcAft>
                <a:spcPts val="0"/>
              </a:spcAft>
              <a:buClr>
                <a:schemeClr val="lt1"/>
              </a:buClr>
              <a:buSzPts val="1400"/>
              <a:buChar char="●"/>
              <a:defRPr>
                <a:solidFill>
                  <a:schemeClr val="lt1"/>
                </a:solidFill>
              </a:defRPr>
            </a:lvl7pPr>
            <a:lvl8pPr marL="4876678" lvl="7" indent="-423323" algn="l">
              <a:lnSpc>
                <a:spcPct val="115000"/>
              </a:lnSpc>
              <a:spcBef>
                <a:spcPts val="0"/>
              </a:spcBef>
              <a:spcAft>
                <a:spcPts val="0"/>
              </a:spcAft>
              <a:buClr>
                <a:schemeClr val="lt1"/>
              </a:buClr>
              <a:buSzPts val="1400"/>
              <a:buChar char="○"/>
              <a:defRPr>
                <a:solidFill>
                  <a:schemeClr val="lt1"/>
                </a:solidFill>
              </a:defRPr>
            </a:lvl8pPr>
            <a:lvl9pPr marL="5486263" lvl="8" indent="-423323" algn="l">
              <a:lnSpc>
                <a:spcPct val="115000"/>
              </a:lnSpc>
              <a:spcBef>
                <a:spcPts val="0"/>
              </a:spcBef>
              <a:spcAft>
                <a:spcPts val="0"/>
              </a:spcAft>
              <a:buClr>
                <a:schemeClr val="lt1"/>
              </a:buClr>
              <a:buSzPts val="1400"/>
              <a:buChar char="■"/>
              <a:defRPr>
                <a:solidFill>
                  <a:schemeClr val="lt1"/>
                </a:solidFill>
              </a:defRPr>
            </a:lvl9pPr>
          </a:lstStyle>
          <a:p>
            <a:endParaRPr/>
          </a:p>
        </p:txBody>
      </p:sp>
    </p:spTree>
    <p:extLst>
      <p:ext uri="{BB962C8B-B14F-4D97-AF65-F5344CB8AC3E}">
        <p14:creationId xmlns:p14="http://schemas.microsoft.com/office/powerpoint/2010/main" val="23657850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5"/>
          <p:cNvSpPr txBox="1">
            <a:spLocks noGrp="1"/>
          </p:cNvSpPr>
          <p:nvPr>
            <p:ph type="dt" idx="10"/>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9pPr>
          </a:lstStyle>
          <a:p>
            <a:endParaRPr/>
          </a:p>
        </p:txBody>
      </p:sp>
      <p:sp>
        <p:nvSpPr>
          <p:cNvPr id="63" name="Google Shape;63;p15"/>
          <p:cNvSpPr txBox="1">
            <a:spLocks noGrp="1"/>
          </p:cNvSpPr>
          <p:nvPr>
            <p:ph type="ftr" idx="11"/>
          </p:nvPr>
        </p:nvSpPr>
        <p:spPr>
          <a:xfrm>
            <a:off x="0" y="0"/>
            <a:ext cx="4000000" cy="4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67" b="0" i="0" u="none" strike="noStrike" cap="none">
                <a:solidFill>
                  <a:srgbClr val="000000"/>
                </a:solidFill>
                <a:latin typeface="Arial"/>
                <a:ea typeface="Arial"/>
                <a:cs typeface="Arial"/>
                <a:sym typeface="Arial"/>
              </a:defRPr>
            </a:lvl9pPr>
          </a:lstStyle>
          <a:p>
            <a:endParaRPr/>
          </a:p>
        </p:txBody>
      </p:sp>
      <p:sp>
        <p:nvSpPr>
          <p:cNvPr id="64" name="Google Shape;64;p15"/>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lvl="0" indent="0" algn="r">
              <a:lnSpc>
                <a:spcPct val="100000"/>
              </a:lnSpc>
              <a:spcBef>
                <a:spcPts val="0"/>
              </a:spcBef>
              <a:spcAft>
                <a:spcPts val="0"/>
              </a:spcAft>
              <a:buSzPts val="1000"/>
              <a:buNone/>
              <a:defRPr/>
            </a:lvl1pPr>
            <a:lvl2pPr marL="0" lvl="1" indent="0" algn="r">
              <a:lnSpc>
                <a:spcPct val="100000"/>
              </a:lnSpc>
              <a:spcBef>
                <a:spcPts val="0"/>
              </a:spcBef>
              <a:spcAft>
                <a:spcPts val="0"/>
              </a:spcAft>
              <a:buSzPts val="1000"/>
              <a:buNone/>
              <a:defRPr/>
            </a:lvl2pPr>
            <a:lvl3pPr marL="0" lvl="2" indent="0" algn="r">
              <a:lnSpc>
                <a:spcPct val="100000"/>
              </a:lnSpc>
              <a:spcBef>
                <a:spcPts val="0"/>
              </a:spcBef>
              <a:spcAft>
                <a:spcPts val="0"/>
              </a:spcAft>
              <a:buSzPts val="1000"/>
              <a:buNone/>
              <a:defRPr/>
            </a:lvl3pPr>
            <a:lvl4pPr marL="0" lvl="3" indent="0" algn="r">
              <a:lnSpc>
                <a:spcPct val="100000"/>
              </a:lnSpc>
              <a:spcBef>
                <a:spcPts val="0"/>
              </a:spcBef>
              <a:spcAft>
                <a:spcPts val="0"/>
              </a:spcAft>
              <a:buSzPts val="1000"/>
              <a:buNone/>
              <a:defRPr/>
            </a:lvl4pPr>
            <a:lvl5pPr marL="0" lvl="4" indent="0" algn="r">
              <a:lnSpc>
                <a:spcPct val="100000"/>
              </a:lnSpc>
              <a:spcBef>
                <a:spcPts val="0"/>
              </a:spcBef>
              <a:spcAft>
                <a:spcPts val="0"/>
              </a:spcAft>
              <a:buSzPts val="1000"/>
              <a:buNone/>
              <a:defRPr/>
            </a:lvl5pPr>
            <a:lvl6pPr marL="0" lvl="5" indent="0" algn="r">
              <a:lnSpc>
                <a:spcPct val="100000"/>
              </a:lnSpc>
              <a:spcBef>
                <a:spcPts val="0"/>
              </a:spcBef>
              <a:spcAft>
                <a:spcPts val="0"/>
              </a:spcAft>
              <a:buSzPts val="1000"/>
              <a:buNone/>
              <a:defRPr/>
            </a:lvl6pPr>
            <a:lvl7pPr marL="0" lvl="6" indent="0" algn="r">
              <a:lnSpc>
                <a:spcPct val="100000"/>
              </a:lnSpc>
              <a:spcBef>
                <a:spcPts val="0"/>
              </a:spcBef>
              <a:spcAft>
                <a:spcPts val="0"/>
              </a:spcAft>
              <a:buSzPts val="1000"/>
              <a:buNone/>
              <a:defRPr/>
            </a:lvl7pPr>
            <a:lvl8pPr marL="0" lvl="7" indent="0" algn="r">
              <a:lnSpc>
                <a:spcPct val="100000"/>
              </a:lnSpc>
              <a:spcBef>
                <a:spcPts val="0"/>
              </a:spcBef>
              <a:spcAft>
                <a:spcPts val="0"/>
              </a:spcAft>
              <a:buSzPts val="1000"/>
              <a:buNone/>
              <a:defRPr/>
            </a:lvl8pPr>
            <a:lvl9pPr marL="0" lvl="8" indent="0" algn="r">
              <a:lnSpc>
                <a:spcPct val="100000"/>
              </a:lnSpc>
              <a:spcBef>
                <a:spcPts val="0"/>
              </a:spcBef>
              <a:spcAft>
                <a:spcPts val="0"/>
              </a:spcAft>
              <a:buSzPts val="1000"/>
              <a:buNone/>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58230508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Section header 1 1 1 1 1 1 3">
  <p:cSld name="Section header 1 1 1 1 1 1 3">
    <p:bg>
      <p:bgPr>
        <a:blipFill>
          <a:blip r:embed="rId2">
            <a:alphaModFix/>
          </a:blip>
          <a:stretch>
            <a:fillRect/>
          </a:stretch>
        </a:blipFill>
        <a:effectLst/>
      </p:bgPr>
    </p:bg>
    <p:spTree>
      <p:nvGrpSpPr>
        <p:cNvPr id="1" name="Shape 65"/>
        <p:cNvGrpSpPr/>
        <p:nvPr/>
      </p:nvGrpSpPr>
      <p:grpSpPr>
        <a:xfrm>
          <a:off x="0" y="0"/>
          <a:ext cx="0" cy="0"/>
          <a:chOff x="0" y="0"/>
          <a:chExt cx="0" cy="0"/>
        </a:xfrm>
      </p:grpSpPr>
      <p:sp>
        <p:nvSpPr>
          <p:cNvPr id="66" name="Google Shape;66;p16"/>
          <p:cNvSpPr txBox="1">
            <a:spLocks noGrp="1"/>
          </p:cNvSpPr>
          <p:nvPr>
            <p:ph type="title"/>
          </p:nvPr>
        </p:nvSpPr>
        <p:spPr>
          <a:xfrm>
            <a:off x="457200" y="1595100"/>
            <a:ext cx="4189200" cy="2342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3000"/>
              <a:buNone/>
              <a:defRPr sz="40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67" name="Google Shape;67;p16"/>
          <p:cNvPicPr preferRelativeResize="0"/>
          <p:nvPr/>
        </p:nvPicPr>
        <p:blipFill rotWithShape="1">
          <a:blip r:embed="rId3">
            <a:alphaModFix/>
          </a:blip>
          <a:srcRect/>
          <a:stretch/>
        </p:blipFill>
        <p:spPr>
          <a:xfrm>
            <a:off x="355600" y="6120234"/>
            <a:ext cx="1802227" cy="615133"/>
          </a:xfrm>
          <a:prstGeom prst="rect">
            <a:avLst/>
          </a:prstGeom>
          <a:noFill/>
          <a:ln>
            <a:noFill/>
          </a:ln>
        </p:spPr>
      </p:pic>
      <p:sp>
        <p:nvSpPr>
          <p:cNvPr id="68" name="Google Shape;68;p16"/>
          <p:cNvSpPr>
            <a:spLocks noGrp="1"/>
          </p:cNvSpPr>
          <p:nvPr>
            <p:ph type="pic" idx="2"/>
          </p:nvPr>
        </p:nvSpPr>
        <p:spPr>
          <a:xfrm>
            <a:off x="5621633" y="784400"/>
            <a:ext cx="6570400" cy="4893200"/>
          </a:xfrm>
          <a:prstGeom prst="rect">
            <a:avLst/>
          </a:prstGeom>
          <a:noFill/>
          <a:ln>
            <a:noFill/>
          </a:ln>
        </p:spPr>
      </p:sp>
      <p:sp>
        <p:nvSpPr>
          <p:cNvPr id="69" name="Google Shape;69;p16"/>
          <p:cNvSpPr txBox="1">
            <a:spLocks noGrp="1"/>
          </p:cNvSpPr>
          <p:nvPr>
            <p:ph type="subTitle" idx="1"/>
          </p:nvPr>
        </p:nvSpPr>
        <p:spPr>
          <a:xfrm>
            <a:off x="457200" y="1196700"/>
            <a:ext cx="4588800" cy="2968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Clr>
                <a:srgbClr val="00A3E3"/>
              </a:buClr>
              <a:buSzPts val="1800"/>
              <a:buNone/>
              <a:defRPr>
                <a:solidFill>
                  <a:srgbClr val="00A3E3"/>
                </a:solidFill>
              </a:defRPr>
            </a:lvl1pPr>
            <a:lvl2pPr lvl="1" algn="l">
              <a:lnSpc>
                <a:spcPct val="115000"/>
              </a:lnSpc>
              <a:spcBef>
                <a:spcPts val="0"/>
              </a:spcBef>
              <a:spcAft>
                <a:spcPts val="0"/>
              </a:spcAft>
              <a:buSzPts val="1800"/>
              <a:buNone/>
              <a:defRPr sz="2400"/>
            </a:lvl2pPr>
            <a:lvl3pPr lvl="2" algn="l">
              <a:lnSpc>
                <a:spcPct val="115000"/>
              </a:lnSpc>
              <a:spcBef>
                <a:spcPts val="0"/>
              </a:spcBef>
              <a:spcAft>
                <a:spcPts val="0"/>
              </a:spcAft>
              <a:buSzPts val="1800"/>
              <a:buNone/>
              <a:defRPr sz="2400"/>
            </a:lvl3pPr>
            <a:lvl4pPr lvl="3" algn="l">
              <a:lnSpc>
                <a:spcPct val="115000"/>
              </a:lnSpc>
              <a:spcBef>
                <a:spcPts val="0"/>
              </a:spcBef>
              <a:spcAft>
                <a:spcPts val="0"/>
              </a:spcAft>
              <a:buSzPts val="1800"/>
              <a:buNone/>
              <a:defRPr sz="2400"/>
            </a:lvl4pPr>
            <a:lvl5pPr lvl="4" algn="l">
              <a:lnSpc>
                <a:spcPct val="115000"/>
              </a:lnSpc>
              <a:spcBef>
                <a:spcPts val="0"/>
              </a:spcBef>
              <a:spcAft>
                <a:spcPts val="0"/>
              </a:spcAft>
              <a:buSzPts val="1800"/>
              <a:buNone/>
              <a:defRPr sz="2400"/>
            </a:lvl5pPr>
            <a:lvl6pPr lvl="5" algn="l">
              <a:lnSpc>
                <a:spcPct val="115000"/>
              </a:lnSpc>
              <a:spcBef>
                <a:spcPts val="0"/>
              </a:spcBef>
              <a:spcAft>
                <a:spcPts val="0"/>
              </a:spcAft>
              <a:buSzPts val="1800"/>
              <a:buNone/>
              <a:defRPr sz="2400"/>
            </a:lvl6pPr>
            <a:lvl7pPr lvl="6" algn="l">
              <a:lnSpc>
                <a:spcPct val="115000"/>
              </a:lnSpc>
              <a:spcBef>
                <a:spcPts val="0"/>
              </a:spcBef>
              <a:spcAft>
                <a:spcPts val="0"/>
              </a:spcAft>
              <a:buSzPts val="1800"/>
              <a:buNone/>
              <a:defRPr sz="2400"/>
            </a:lvl7pPr>
            <a:lvl8pPr lvl="7" algn="l">
              <a:lnSpc>
                <a:spcPct val="115000"/>
              </a:lnSpc>
              <a:spcBef>
                <a:spcPts val="0"/>
              </a:spcBef>
              <a:spcAft>
                <a:spcPts val="0"/>
              </a:spcAft>
              <a:buSzPts val="1800"/>
              <a:buNone/>
              <a:defRPr sz="2400"/>
            </a:lvl8pPr>
            <a:lvl9pPr lvl="8" algn="l">
              <a:lnSpc>
                <a:spcPct val="115000"/>
              </a:lnSpc>
              <a:spcBef>
                <a:spcPts val="0"/>
              </a:spcBef>
              <a:spcAft>
                <a:spcPts val="0"/>
              </a:spcAft>
              <a:buSzPts val="1800"/>
              <a:buNone/>
              <a:defRPr sz="2400"/>
            </a:lvl9pPr>
          </a:lstStyle>
          <a:p>
            <a:endParaRPr/>
          </a:p>
        </p:txBody>
      </p:sp>
      <p:sp>
        <p:nvSpPr>
          <p:cNvPr id="70" name="Google Shape;70;p16"/>
          <p:cNvSpPr txBox="1">
            <a:spLocks noGrp="1"/>
          </p:cNvSpPr>
          <p:nvPr>
            <p:ph type="body" idx="3"/>
          </p:nvPr>
        </p:nvSpPr>
        <p:spPr>
          <a:xfrm>
            <a:off x="346033" y="3061400"/>
            <a:ext cx="4588800" cy="26164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chemeClr val="lt1"/>
              </a:buClr>
              <a:buSzPts val="1400"/>
              <a:buChar char="●"/>
              <a:defRPr sz="1867">
                <a:solidFill>
                  <a:schemeClr val="lt1"/>
                </a:solidFill>
              </a:defRPr>
            </a:lvl1pPr>
            <a:lvl2pPr marL="1219170" lvl="1" indent="-423323" algn="l">
              <a:lnSpc>
                <a:spcPct val="115000"/>
              </a:lnSpc>
              <a:spcBef>
                <a:spcPts val="0"/>
              </a:spcBef>
              <a:spcAft>
                <a:spcPts val="0"/>
              </a:spcAft>
              <a:buClr>
                <a:schemeClr val="lt1"/>
              </a:buClr>
              <a:buSzPts val="1400"/>
              <a:buChar char="○"/>
              <a:defRPr>
                <a:solidFill>
                  <a:schemeClr val="lt1"/>
                </a:solidFill>
              </a:defRPr>
            </a:lvl2pPr>
            <a:lvl3pPr marL="1828754" lvl="2" indent="-423323" algn="l">
              <a:lnSpc>
                <a:spcPct val="115000"/>
              </a:lnSpc>
              <a:spcBef>
                <a:spcPts val="0"/>
              </a:spcBef>
              <a:spcAft>
                <a:spcPts val="0"/>
              </a:spcAft>
              <a:buClr>
                <a:schemeClr val="lt1"/>
              </a:buClr>
              <a:buSzPts val="1400"/>
              <a:buChar char="■"/>
              <a:defRPr>
                <a:solidFill>
                  <a:schemeClr val="lt1"/>
                </a:solidFill>
              </a:defRPr>
            </a:lvl3pPr>
            <a:lvl4pPr marL="2438339" lvl="3" indent="-423323" algn="l">
              <a:lnSpc>
                <a:spcPct val="115000"/>
              </a:lnSpc>
              <a:spcBef>
                <a:spcPts val="0"/>
              </a:spcBef>
              <a:spcAft>
                <a:spcPts val="0"/>
              </a:spcAft>
              <a:buClr>
                <a:schemeClr val="lt1"/>
              </a:buClr>
              <a:buSzPts val="1400"/>
              <a:buChar char="●"/>
              <a:defRPr>
                <a:solidFill>
                  <a:schemeClr val="lt1"/>
                </a:solidFill>
              </a:defRPr>
            </a:lvl4pPr>
            <a:lvl5pPr marL="3047924" lvl="4" indent="-423323" algn="l">
              <a:lnSpc>
                <a:spcPct val="115000"/>
              </a:lnSpc>
              <a:spcBef>
                <a:spcPts val="0"/>
              </a:spcBef>
              <a:spcAft>
                <a:spcPts val="0"/>
              </a:spcAft>
              <a:buClr>
                <a:schemeClr val="lt1"/>
              </a:buClr>
              <a:buSzPts val="1400"/>
              <a:buChar char="○"/>
              <a:defRPr>
                <a:solidFill>
                  <a:schemeClr val="lt1"/>
                </a:solidFill>
              </a:defRPr>
            </a:lvl5pPr>
            <a:lvl6pPr marL="3657509" lvl="5" indent="-423323" algn="l">
              <a:lnSpc>
                <a:spcPct val="115000"/>
              </a:lnSpc>
              <a:spcBef>
                <a:spcPts val="0"/>
              </a:spcBef>
              <a:spcAft>
                <a:spcPts val="0"/>
              </a:spcAft>
              <a:buClr>
                <a:schemeClr val="lt1"/>
              </a:buClr>
              <a:buSzPts val="1400"/>
              <a:buChar char="■"/>
              <a:defRPr>
                <a:solidFill>
                  <a:schemeClr val="lt1"/>
                </a:solidFill>
              </a:defRPr>
            </a:lvl6pPr>
            <a:lvl7pPr marL="4267093" lvl="6" indent="-423323" algn="l">
              <a:lnSpc>
                <a:spcPct val="115000"/>
              </a:lnSpc>
              <a:spcBef>
                <a:spcPts val="0"/>
              </a:spcBef>
              <a:spcAft>
                <a:spcPts val="0"/>
              </a:spcAft>
              <a:buClr>
                <a:schemeClr val="lt1"/>
              </a:buClr>
              <a:buSzPts val="1400"/>
              <a:buChar char="●"/>
              <a:defRPr>
                <a:solidFill>
                  <a:schemeClr val="lt1"/>
                </a:solidFill>
              </a:defRPr>
            </a:lvl7pPr>
            <a:lvl8pPr marL="4876678" lvl="7" indent="-423323" algn="l">
              <a:lnSpc>
                <a:spcPct val="115000"/>
              </a:lnSpc>
              <a:spcBef>
                <a:spcPts val="0"/>
              </a:spcBef>
              <a:spcAft>
                <a:spcPts val="0"/>
              </a:spcAft>
              <a:buClr>
                <a:schemeClr val="lt1"/>
              </a:buClr>
              <a:buSzPts val="1400"/>
              <a:buChar char="○"/>
              <a:defRPr>
                <a:solidFill>
                  <a:schemeClr val="lt1"/>
                </a:solidFill>
              </a:defRPr>
            </a:lvl8pPr>
            <a:lvl9pPr marL="5486263" lvl="8" indent="-423323" algn="l">
              <a:lnSpc>
                <a:spcPct val="115000"/>
              </a:lnSpc>
              <a:spcBef>
                <a:spcPts val="0"/>
              </a:spcBef>
              <a:spcAft>
                <a:spcPts val="0"/>
              </a:spcAft>
              <a:buClr>
                <a:schemeClr val="lt1"/>
              </a:buClr>
              <a:buSzPts val="1400"/>
              <a:buChar char="■"/>
              <a:defRPr>
                <a:solidFill>
                  <a:schemeClr val="lt1"/>
                </a:solidFill>
              </a:defRPr>
            </a:lvl9pPr>
          </a:lstStyle>
          <a:p>
            <a:endParaRPr/>
          </a:p>
        </p:txBody>
      </p:sp>
    </p:spTree>
    <p:extLst>
      <p:ext uri="{BB962C8B-B14F-4D97-AF65-F5344CB8AC3E}">
        <p14:creationId xmlns:p14="http://schemas.microsoft.com/office/powerpoint/2010/main" val="327756069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Section header 1 2 1">
  <p:cSld name="Section header 1 2 1">
    <p:spTree>
      <p:nvGrpSpPr>
        <p:cNvPr id="1" name="Shape 71"/>
        <p:cNvGrpSpPr/>
        <p:nvPr/>
      </p:nvGrpSpPr>
      <p:grpSpPr>
        <a:xfrm>
          <a:off x="0" y="0"/>
          <a:ext cx="0" cy="0"/>
          <a:chOff x="0" y="0"/>
          <a:chExt cx="0" cy="0"/>
        </a:xfrm>
      </p:grpSpPr>
      <p:pic>
        <p:nvPicPr>
          <p:cNvPr id="72" name="Google Shape;72;p17"/>
          <p:cNvPicPr preferRelativeResize="0"/>
          <p:nvPr/>
        </p:nvPicPr>
        <p:blipFill rotWithShape="1">
          <a:blip r:embed="rId2">
            <a:alphaModFix/>
          </a:blip>
          <a:srcRect/>
          <a:stretch/>
        </p:blipFill>
        <p:spPr>
          <a:xfrm>
            <a:off x="1" y="0"/>
            <a:ext cx="12192004" cy="6857987"/>
          </a:xfrm>
          <a:prstGeom prst="rect">
            <a:avLst/>
          </a:prstGeom>
          <a:noFill/>
          <a:ln>
            <a:noFill/>
          </a:ln>
        </p:spPr>
      </p:pic>
    </p:spTree>
    <p:extLst>
      <p:ext uri="{BB962C8B-B14F-4D97-AF65-F5344CB8AC3E}">
        <p14:creationId xmlns:p14="http://schemas.microsoft.com/office/powerpoint/2010/main" val="48293022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Section header 1 1 1 3">
  <p:cSld name="Section header 1 1 1 3">
    <p:spTree>
      <p:nvGrpSpPr>
        <p:cNvPr id="1" name="Shape 73"/>
        <p:cNvGrpSpPr/>
        <p:nvPr/>
      </p:nvGrpSpPr>
      <p:grpSpPr>
        <a:xfrm>
          <a:off x="0" y="0"/>
          <a:ext cx="0" cy="0"/>
          <a:chOff x="0" y="0"/>
          <a:chExt cx="0" cy="0"/>
        </a:xfrm>
      </p:grpSpPr>
      <p:pic>
        <p:nvPicPr>
          <p:cNvPr id="74" name="Google Shape;74;p18"/>
          <p:cNvPicPr preferRelativeResize="0"/>
          <p:nvPr/>
        </p:nvPicPr>
        <p:blipFill rotWithShape="1">
          <a:blip r:embed="rId2">
            <a:alphaModFix/>
          </a:blip>
          <a:srcRect/>
          <a:stretch/>
        </p:blipFill>
        <p:spPr>
          <a:xfrm>
            <a:off x="1" y="0"/>
            <a:ext cx="12192004" cy="6857987"/>
          </a:xfrm>
          <a:prstGeom prst="rect">
            <a:avLst/>
          </a:prstGeom>
          <a:noFill/>
          <a:ln>
            <a:noFill/>
          </a:ln>
        </p:spPr>
      </p:pic>
    </p:spTree>
    <p:extLst>
      <p:ext uri="{BB962C8B-B14F-4D97-AF65-F5344CB8AC3E}">
        <p14:creationId xmlns:p14="http://schemas.microsoft.com/office/powerpoint/2010/main" val="58198778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Section header 1 2">
  <p:cSld name="Section header 1 2">
    <p:spTree>
      <p:nvGrpSpPr>
        <p:cNvPr id="1" name="Shape 75"/>
        <p:cNvGrpSpPr/>
        <p:nvPr/>
      </p:nvGrpSpPr>
      <p:grpSpPr>
        <a:xfrm>
          <a:off x="0" y="0"/>
          <a:ext cx="0" cy="0"/>
          <a:chOff x="0" y="0"/>
          <a:chExt cx="0" cy="0"/>
        </a:xfrm>
      </p:grpSpPr>
      <p:pic>
        <p:nvPicPr>
          <p:cNvPr id="76" name="Google Shape;76;p19"/>
          <p:cNvPicPr preferRelativeResize="0"/>
          <p:nvPr/>
        </p:nvPicPr>
        <p:blipFill rotWithShape="1">
          <a:blip r:embed="rId2">
            <a:alphaModFix/>
          </a:blip>
          <a:srcRect/>
          <a:stretch/>
        </p:blipFill>
        <p:spPr>
          <a:xfrm>
            <a:off x="1" y="0"/>
            <a:ext cx="12192004" cy="6857987"/>
          </a:xfrm>
          <a:prstGeom prst="rect">
            <a:avLst/>
          </a:prstGeom>
          <a:noFill/>
          <a:ln>
            <a:noFill/>
          </a:ln>
        </p:spPr>
      </p:pic>
    </p:spTree>
    <p:extLst>
      <p:ext uri="{BB962C8B-B14F-4D97-AF65-F5344CB8AC3E}">
        <p14:creationId xmlns:p14="http://schemas.microsoft.com/office/powerpoint/2010/main" val="235340639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77"/>
        <p:cNvGrpSpPr/>
        <p:nvPr/>
      </p:nvGrpSpPr>
      <p:grpSpPr>
        <a:xfrm>
          <a:off x="0" y="0"/>
          <a:ext cx="0" cy="0"/>
          <a:chOff x="0" y="0"/>
          <a:chExt cx="0" cy="0"/>
        </a:xfrm>
      </p:grpSpPr>
      <p:pic>
        <p:nvPicPr>
          <p:cNvPr id="78" name="Google Shape;78;p20"/>
          <p:cNvPicPr preferRelativeResize="0"/>
          <p:nvPr/>
        </p:nvPicPr>
        <p:blipFill rotWithShape="1">
          <a:blip r:embed="rId2">
            <a:alphaModFix/>
          </a:blip>
          <a:srcRect/>
          <a:stretch/>
        </p:blipFill>
        <p:spPr>
          <a:xfrm>
            <a:off x="1" y="0"/>
            <a:ext cx="12192004" cy="6857987"/>
          </a:xfrm>
          <a:prstGeom prst="rect">
            <a:avLst/>
          </a:prstGeom>
          <a:noFill/>
          <a:ln>
            <a:noFill/>
          </a:ln>
        </p:spPr>
      </p:pic>
    </p:spTree>
    <p:extLst>
      <p:ext uri="{BB962C8B-B14F-4D97-AF65-F5344CB8AC3E}">
        <p14:creationId xmlns:p14="http://schemas.microsoft.com/office/powerpoint/2010/main" val="347092274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79"/>
        <p:cNvGrpSpPr/>
        <p:nvPr/>
      </p:nvGrpSpPr>
      <p:grpSpPr>
        <a:xfrm>
          <a:off x="0" y="0"/>
          <a:ext cx="0" cy="0"/>
          <a:chOff x="0" y="0"/>
          <a:chExt cx="0" cy="0"/>
        </a:xfrm>
      </p:grpSpPr>
      <p:pic>
        <p:nvPicPr>
          <p:cNvPr id="80" name="Google Shape;80;p21"/>
          <p:cNvPicPr preferRelativeResize="0"/>
          <p:nvPr/>
        </p:nvPicPr>
        <p:blipFill rotWithShape="1">
          <a:blip r:embed="rId2">
            <a:alphaModFix/>
          </a:blip>
          <a:srcRect/>
          <a:stretch/>
        </p:blipFill>
        <p:spPr>
          <a:xfrm>
            <a:off x="1" y="0"/>
            <a:ext cx="12192004" cy="6857987"/>
          </a:xfrm>
          <a:prstGeom prst="rect">
            <a:avLst/>
          </a:prstGeom>
          <a:noFill/>
          <a:ln>
            <a:noFill/>
          </a:ln>
        </p:spPr>
      </p:pic>
      <p:pic>
        <p:nvPicPr>
          <p:cNvPr id="81" name="Google Shape;81;p21"/>
          <p:cNvPicPr preferRelativeResize="0"/>
          <p:nvPr/>
        </p:nvPicPr>
        <p:blipFill rotWithShape="1">
          <a:blip r:embed="rId3">
            <a:alphaModFix/>
          </a:blip>
          <a:srcRect/>
          <a:stretch/>
        </p:blipFill>
        <p:spPr>
          <a:xfrm>
            <a:off x="3164852" y="2428568"/>
            <a:ext cx="5862297" cy="2000867"/>
          </a:xfrm>
          <a:prstGeom prst="rect">
            <a:avLst/>
          </a:prstGeom>
          <a:noFill/>
          <a:ln>
            <a:noFill/>
          </a:ln>
        </p:spPr>
      </p:pic>
    </p:spTree>
    <p:extLst>
      <p:ext uri="{BB962C8B-B14F-4D97-AF65-F5344CB8AC3E}">
        <p14:creationId xmlns:p14="http://schemas.microsoft.com/office/powerpoint/2010/main" val="1680547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617094"/>
            <a:ext cx="3600000" cy="4574155"/>
          </a:xfrm>
        </p:spPr>
        <p:txBody>
          <a:bodyPr/>
          <a:lstStyle>
            <a:lvl1pPr marL="0" indent="0">
              <a:spcBef>
                <a:spcPts val="1200"/>
              </a:spcBef>
              <a:buNone/>
              <a:defRPr sz="1600" b="0" i="0">
                <a:solidFill>
                  <a:schemeClr val="tx1"/>
                </a:solidFill>
                <a:latin typeface="Aptos Light" panose="020B0004020202020204" pitchFamily="34" charset="0"/>
              </a:defRPr>
            </a:lvl1pPr>
            <a:lvl2pPr>
              <a:spcBef>
                <a:spcPts val="1200"/>
              </a:spcBef>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301550" y="1616570"/>
            <a:ext cx="3600450" cy="4574155"/>
          </a:xfrm>
        </p:spPr>
        <p:txBody>
          <a:bodyPr/>
          <a:lstStyle>
            <a:lvl1pPr marL="0" indent="0">
              <a:spcBef>
                <a:spcPts val="1200"/>
              </a:spcBef>
              <a:buNone/>
              <a:defRPr sz="1600" b="0" i="0">
                <a:solidFill>
                  <a:schemeClr val="tx1"/>
                </a:solidFill>
                <a:latin typeface="Aptos Light" panose="020B0004020202020204" pitchFamily="34" charset="0"/>
              </a:defRPr>
            </a:lvl1pPr>
            <a:lvl2pPr>
              <a:spcBef>
                <a:spcPts val="1200"/>
              </a:spcBef>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8171550" y="1616569"/>
            <a:ext cx="3600450" cy="4574155"/>
          </a:xfrm>
        </p:spPr>
        <p:txBody>
          <a:bodyPr/>
          <a:lstStyle>
            <a:lvl1pPr marL="0" indent="0">
              <a:spcBef>
                <a:spcPts val="1200"/>
              </a:spcBef>
              <a:buNone/>
              <a:defRPr sz="1600" b="0" i="0">
                <a:solidFill>
                  <a:schemeClr val="tx1"/>
                </a:solidFill>
                <a:latin typeface="Aptos Light" panose="020B0004020202020204" pitchFamily="34" charset="0"/>
              </a:defRPr>
            </a:lvl1pPr>
            <a:lvl2pPr>
              <a:spcBef>
                <a:spcPts val="1200"/>
              </a:spcBef>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5438801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Section header 1 1 2">
  <p:cSld name="Section header 1 1 2">
    <p:spTree>
      <p:nvGrpSpPr>
        <p:cNvPr id="1" name="Shape 82"/>
        <p:cNvGrpSpPr/>
        <p:nvPr/>
      </p:nvGrpSpPr>
      <p:grpSpPr>
        <a:xfrm>
          <a:off x="0" y="0"/>
          <a:ext cx="0" cy="0"/>
          <a:chOff x="0" y="0"/>
          <a:chExt cx="0" cy="0"/>
        </a:xfrm>
      </p:grpSpPr>
      <p:pic>
        <p:nvPicPr>
          <p:cNvPr id="83" name="Google Shape;83;p22"/>
          <p:cNvPicPr preferRelativeResize="0"/>
          <p:nvPr/>
        </p:nvPicPr>
        <p:blipFill rotWithShape="1">
          <a:blip r:embed="rId2">
            <a:alphaModFix/>
          </a:blip>
          <a:srcRect/>
          <a:stretch/>
        </p:blipFill>
        <p:spPr>
          <a:xfrm>
            <a:off x="1" y="0"/>
            <a:ext cx="12192004" cy="6857987"/>
          </a:xfrm>
          <a:prstGeom prst="rect">
            <a:avLst/>
          </a:prstGeom>
          <a:noFill/>
          <a:ln>
            <a:noFill/>
          </a:ln>
        </p:spPr>
      </p:pic>
    </p:spTree>
    <p:extLst>
      <p:ext uri="{BB962C8B-B14F-4D97-AF65-F5344CB8AC3E}">
        <p14:creationId xmlns:p14="http://schemas.microsoft.com/office/powerpoint/2010/main" val="190860174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Section header 1 1 1 2">
  <p:cSld name="Section header 1 1 1 2">
    <p:spTree>
      <p:nvGrpSpPr>
        <p:cNvPr id="1" name="Shape 84"/>
        <p:cNvGrpSpPr/>
        <p:nvPr/>
      </p:nvGrpSpPr>
      <p:grpSpPr>
        <a:xfrm>
          <a:off x="0" y="0"/>
          <a:ext cx="0" cy="0"/>
          <a:chOff x="0" y="0"/>
          <a:chExt cx="0" cy="0"/>
        </a:xfrm>
      </p:grpSpPr>
      <p:pic>
        <p:nvPicPr>
          <p:cNvPr id="85" name="Google Shape;85;p23"/>
          <p:cNvPicPr preferRelativeResize="0"/>
          <p:nvPr/>
        </p:nvPicPr>
        <p:blipFill rotWithShape="1">
          <a:blip r:embed="rId2">
            <a:alphaModFix/>
          </a:blip>
          <a:srcRect/>
          <a:stretch/>
        </p:blipFill>
        <p:spPr>
          <a:xfrm>
            <a:off x="1" y="0"/>
            <a:ext cx="12191996" cy="6857987"/>
          </a:xfrm>
          <a:prstGeom prst="rect">
            <a:avLst/>
          </a:prstGeom>
          <a:noFill/>
          <a:ln>
            <a:noFill/>
          </a:ln>
        </p:spPr>
      </p:pic>
    </p:spTree>
    <p:extLst>
      <p:ext uri="{BB962C8B-B14F-4D97-AF65-F5344CB8AC3E}">
        <p14:creationId xmlns:p14="http://schemas.microsoft.com/office/powerpoint/2010/main" val="223927796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Section header 1 1 1 1">
  <p:cSld name="Section header 1 1 1 1">
    <p:spTree>
      <p:nvGrpSpPr>
        <p:cNvPr id="1" name="Shape 86"/>
        <p:cNvGrpSpPr/>
        <p:nvPr/>
      </p:nvGrpSpPr>
      <p:grpSpPr>
        <a:xfrm>
          <a:off x="0" y="0"/>
          <a:ext cx="0" cy="0"/>
          <a:chOff x="0" y="0"/>
          <a:chExt cx="0" cy="0"/>
        </a:xfrm>
      </p:grpSpPr>
      <p:pic>
        <p:nvPicPr>
          <p:cNvPr id="87" name="Google Shape;87;p24"/>
          <p:cNvPicPr preferRelativeResize="0"/>
          <p:nvPr/>
        </p:nvPicPr>
        <p:blipFill rotWithShape="1">
          <a:blip r:embed="rId2">
            <a:alphaModFix/>
          </a:blip>
          <a:srcRect r="-70"/>
          <a:stretch/>
        </p:blipFill>
        <p:spPr>
          <a:xfrm rot="10800000">
            <a:off x="-4165" y="2"/>
            <a:ext cx="12200332" cy="6857999"/>
          </a:xfrm>
          <a:prstGeom prst="rect">
            <a:avLst/>
          </a:prstGeom>
          <a:noFill/>
          <a:ln>
            <a:noFill/>
          </a:ln>
        </p:spPr>
      </p:pic>
      <p:sp>
        <p:nvSpPr>
          <p:cNvPr id="88" name="Google Shape;88;p24"/>
          <p:cNvSpPr txBox="1">
            <a:spLocks noGrp="1"/>
          </p:cNvSpPr>
          <p:nvPr>
            <p:ph type="body" idx="1"/>
          </p:nvPr>
        </p:nvSpPr>
        <p:spPr>
          <a:xfrm>
            <a:off x="254000" y="1987333"/>
            <a:ext cx="5096400" cy="17980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rgbClr val="00A3E3"/>
              </a:buClr>
              <a:buSzPts val="1400"/>
              <a:buChar char="●"/>
              <a:defRPr sz="1867">
                <a:solidFill>
                  <a:srgbClr val="00A3E3"/>
                </a:solidFill>
              </a:defRPr>
            </a:lvl1pPr>
            <a:lvl2pPr marL="1219170" lvl="1" indent="-423323" algn="l">
              <a:lnSpc>
                <a:spcPct val="115000"/>
              </a:lnSpc>
              <a:spcBef>
                <a:spcPts val="0"/>
              </a:spcBef>
              <a:spcAft>
                <a:spcPts val="0"/>
              </a:spcAft>
              <a:buClr>
                <a:srgbClr val="00A3E3"/>
              </a:buClr>
              <a:buSzPts val="1400"/>
              <a:buChar char="○"/>
              <a:defRPr>
                <a:solidFill>
                  <a:srgbClr val="00A3E3"/>
                </a:solidFill>
              </a:defRPr>
            </a:lvl2pPr>
            <a:lvl3pPr marL="1828754" lvl="2" indent="-423323" algn="l">
              <a:lnSpc>
                <a:spcPct val="115000"/>
              </a:lnSpc>
              <a:spcBef>
                <a:spcPts val="0"/>
              </a:spcBef>
              <a:spcAft>
                <a:spcPts val="0"/>
              </a:spcAft>
              <a:buClr>
                <a:srgbClr val="00A3E3"/>
              </a:buClr>
              <a:buSzPts val="1400"/>
              <a:buChar char="■"/>
              <a:defRPr>
                <a:solidFill>
                  <a:srgbClr val="00A3E3"/>
                </a:solidFill>
              </a:defRPr>
            </a:lvl3pPr>
            <a:lvl4pPr marL="2438339" lvl="3" indent="-423323" algn="l">
              <a:lnSpc>
                <a:spcPct val="115000"/>
              </a:lnSpc>
              <a:spcBef>
                <a:spcPts val="0"/>
              </a:spcBef>
              <a:spcAft>
                <a:spcPts val="0"/>
              </a:spcAft>
              <a:buClr>
                <a:srgbClr val="00A3E3"/>
              </a:buClr>
              <a:buSzPts val="1400"/>
              <a:buChar char="●"/>
              <a:defRPr>
                <a:solidFill>
                  <a:srgbClr val="00A3E3"/>
                </a:solidFill>
              </a:defRPr>
            </a:lvl4pPr>
            <a:lvl5pPr marL="3047924" lvl="4" indent="-423323" algn="l">
              <a:lnSpc>
                <a:spcPct val="115000"/>
              </a:lnSpc>
              <a:spcBef>
                <a:spcPts val="0"/>
              </a:spcBef>
              <a:spcAft>
                <a:spcPts val="0"/>
              </a:spcAft>
              <a:buClr>
                <a:srgbClr val="00A3E3"/>
              </a:buClr>
              <a:buSzPts val="1400"/>
              <a:buChar char="○"/>
              <a:defRPr>
                <a:solidFill>
                  <a:srgbClr val="00A3E3"/>
                </a:solidFill>
              </a:defRPr>
            </a:lvl5pPr>
            <a:lvl6pPr marL="3657509" lvl="5" indent="-423323" algn="l">
              <a:lnSpc>
                <a:spcPct val="115000"/>
              </a:lnSpc>
              <a:spcBef>
                <a:spcPts val="0"/>
              </a:spcBef>
              <a:spcAft>
                <a:spcPts val="0"/>
              </a:spcAft>
              <a:buClr>
                <a:srgbClr val="00A3E3"/>
              </a:buClr>
              <a:buSzPts val="1400"/>
              <a:buChar char="■"/>
              <a:defRPr>
                <a:solidFill>
                  <a:srgbClr val="00A3E3"/>
                </a:solidFill>
              </a:defRPr>
            </a:lvl6pPr>
            <a:lvl7pPr marL="4267093" lvl="6" indent="-423323" algn="l">
              <a:lnSpc>
                <a:spcPct val="115000"/>
              </a:lnSpc>
              <a:spcBef>
                <a:spcPts val="0"/>
              </a:spcBef>
              <a:spcAft>
                <a:spcPts val="0"/>
              </a:spcAft>
              <a:buClr>
                <a:srgbClr val="00A3E3"/>
              </a:buClr>
              <a:buSzPts val="1400"/>
              <a:buChar char="●"/>
              <a:defRPr>
                <a:solidFill>
                  <a:srgbClr val="00A3E3"/>
                </a:solidFill>
              </a:defRPr>
            </a:lvl7pPr>
            <a:lvl8pPr marL="4876678" lvl="7" indent="-423323" algn="l">
              <a:lnSpc>
                <a:spcPct val="115000"/>
              </a:lnSpc>
              <a:spcBef>
                <a:spcPts val="0"/>
              </a:spcBef>
              <a:spcAft>
                <a:spcPts val="0"/>
              </a:spcAft>
              <a:buClr>
                <a:srgbClr val="00A3E3"/>
              </a:buClr>
              <a:buSzPts val="1400"/>
              <a:buChar char="○"/>
              <a:defRPr>
                <a:solidFill>
                  <a:srgbClr val="00A3E3"/>
                </a:solidFill>
              </a:defRPr>
            </a:lvl8pPr>
            <a:lvl9pPr marL="5486263" lvl="8" indent="-423323" algn="l">
              <a:lnSpc>
                <a:spcPct val="115000"/>
              </a:lnSpc>
              <a:spcBef>
                <a:spcPts val="0"/>
              </a:spcBef>
              <a:spcAft>
                <a:spcPts val="0"/>
              </a:spcAft>
              <a:buClr>
                <a:srgbClr val="00A3E3"/>
              </a:buClr>
              <a:buSzPts val="1400"/>
              <a:buChar char="■"/>
              <a:defRPr>
                <a:solidFill>
                  <a:srgbClr val="00A3E3"/>
                </a:solidFill>
              </a:defRPr>
            </a:lvl9pPr>
          </a:lstStyle>
          <a:p>
            <a:endParaRPr/>
          </a:p>
        </p:txBody>
      </p:sp>
      <p:sp>
        <p:nvSpPr>
          <p:cNvPr id="89" name="Google Shape;89;p24"/>
          <p:cNvSpPr txBox="1">
            <a:spLocks noGrp="1"/>
          </p:cNvSpPr>
          <p:nvPr>
            <p:ph type="title"/>
          </p:nvPr>
        </p:nvSpPr>
        <p:spPr>
          <a:xfrm>
            <a:off x="355600" y="843200"/>
            <a:ext cx="7191200" cy="880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00A3E3"/>
              </a:buClr>
              <a:buSzPts val="3000"/>
              <a:buNone/>
              <a:defRPr sz="4000">
                <a:solidFill>
                  <a:srgbClr val="00A3E3"/>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90" name="Google Shape;90;p24"/>
          <p:cNvSpPr txBox="1">
            <a:spLocks noGrp="1"/>
          </p:cNvSpPr>
          <p:nvPr>
            <p:ph type="subTitle" idx="2"/>
          </p:nvPr>
        </p:nvSpPr>
        <p:spPr>
          <a:xfrm>
            <a:off x="355600" y="400567"/>
            <a:ext cx="4900000" cy="773600"/>
          </a:xfrm>
          <a:prstGeom prst="rect">
            <a:avLst/>
          </a:prstGeom>
          <a:noFill/>
          <a:ln>
            <a:noFill/>
          </a:ln>
        </p:spPr>
        <p:txBody>
          <a:bodyPr spcFirstLastPara="1" wrap="square" lIns="91425" tIns="91425" rIns="91425" bIns="91425" anchor="t" anchorCtr="0">
            <a:normAutofit/>
          </a:bodyPr>
          <a:lstStyle>
            <a:lvl1pPr lvl="0" algn="l">
              <a:lnSpc>
                <a:spcPct val="115000"/>
              </a:lnSpc>
              <a:spcBef>
                <a:spcPts val="0"/>
              </a:spcBef>
              <a:spcAft>
                <a:spcPts val="0"/>
              </a:spcAft>
              <a:buClr>
                <a:srgbClr val="081F2C"/>
              </a:buClr>
              <a:buSzPts val="1800"/>
              <a:buNone/>
              <a:defRPr>
                <a:solidFill>
                  <a:srgbClr val="081F2C"/>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
        <p:nvSpPr>
          <p:cNvPr id="91" name="Google Shape;91;p24"/>
          <p:cNvSpPr txBox="1">
            <a:spLocks noGrp="1"/>
          </p:cNvSpPr>
          <p:nvPr>
            <p:ph type="body" idx="3"/>
          </p:nvPr>
        </p:nvSpPr>
        <p:spPr>
          <a:xfrm>
            <a:off x="5826833" y="1987333"/>
            <a:ext cx="5096400" cy="17980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rgbClr val="00A3E3"/>
              </a:buClr>
              <a:buSzPts val="1400"/>
              <a:buChar char="●"/>
              <a:defRPr sz="1867">
                <a:solidFill>
                  <a:srgbClr val="00A3E3"/>
                </a:solidFill>
              </a:defRPr>
            </a:lvl1pPr>
            <a:lvl2pPr marL="1219170" lvl="1" indent="-423323" algn="l">
              <a:lnSpc>
                <a:spcPct val="115000"/>
              </a:lnSpc>
              <a:spcBef>
                <a:spcPts val="0"/>
              </a:spcBef>
              <a:spcAft>
                <a:spcPts val="0"/>
              </a:spcAft>
              <a:buClr>
                <a:srgbClr val="00A3E3"/>
              </a:buClr>
              <a:buSzPts val="1400"/>
              <a:buChar char="○"/>
              <a:defRPr>
                <a:solidFill>
                  <a:srgbClr val="00A3E3"/>
                </a:solidFill>
              </a:defRPr>
            </a:lvl2pPr>
            <a:lvl3pPr marL="1828754" lvl="2" indent="-423323" algn="l">
              <a:lnSpc>
                <a:spcPct val="115000"/>
              </a:lnSpc>
              <a:spcBef>
                <a:spcPts val="0"/>
              </a:spcBef>
              <a:spcAft>
                <a:spcPts val="0"/>
              </a:spcAft>
              <a:buClr>
                <a:srgbClr val="00A3E3"/>
              </a:buClr>
              <a:buSzPts val="1400"/>
              <a:buChar char="■"/>
              <a:defRPr>
                <a:solidFill>
                  <a:srgbClr val="00A3E3"/>
                </a:solidFill>
              </a:defRPr>
            </a:lvl3pPr>
            <a:lvl4pPr marL="2438339" lvl="3" indent="-423323" algn="l">
              <a:lnSpc>
                <a:spcPct val="115000"/>
              </a:lnSpc>
              <a:spcBef>
                <a:spcPts val="0"/>
              </a:spcBef>
              <a:spcAft>
                <a:spcPts val="0"/>
              </a:spcAft>
              <a:buClr>
                <a:srgbClr val="00A3E3"/>
              </a:buClr>
              <a:buSzPts val="1400"/>
              <a:buChar char="●"/>
              <a:defRPr>
                <a:solidFill>
                  <a:srgbClr val="00A3E3"/>
                </a:solidFill>
              </a:defRPr>
            </a:lvl4pPr>
            <a:lvl5pPr marL="3047924" lvl="4" indent="-423323" algn="l">
              <a:lnSpc>
                <a:spcPct val="115000"/>
              </a:lnSpc>
              <a:spcBef>
                <a:spcPts val="0"/>
              </a:spcBef>
              <a:spcAft>
                <a:spcPts val="0"/>
              </a:spcAft>
              <a:buClr>
                <a:srgbClr val="00A3E3"/>
              </a:buClr>
              <a:buSzPts val="1400"/>
              <a:buChar char="○"/>
              <a:defRPr>
                <a:solidFill>
                  <a:srgbClr val="00A3E3"/>
                </a:solidFill>
              </a:defRPr>
            </a:lvl5pPr>
            <a:lvl6pPr marL="3657509" lvl="5" indent="-423323" algn="l">
              <a:lnSpc>
                <a:spcPct val="115000"/>
              </a:lnSpc>
              <a:spcBef>
                <a:spcPts val="0"/>
              </a:spcBef>
              <a:spcAft>
                <a:spcPts val="0"/>
              </a:spcAft>
              <a:buClr>
                <a:srgbClr val="00A3E3"/>
              </a:buClr>
              <a:buSzPts val="1400"/>
              <a:buChar char="■"/>
              <a:defRPr>
                <a:solidFill>
                  <a:srgbClr val="00A3E3"/>
                </a:solidFill>
              </a:defRPr>
            </a:lvl6pPr>
            <a:lvl7pPr marL="4267093" lvl="6" indent="-423323" algn="l">
              <a:lnSpc>
                <a:spcPct val="115000"/>
              </a:lnSpc>
              <a:spcBef>
                <a:spcPts val="0"/>
              </a:spcBef>
              <a:spcAft>
                <a:spcPts val="0"/>
              </a:spcAft>
              <a:buClr>
                <a:srgbClr val="00A3E3"/>
              </a:buClr>
              <a:buSzPts val="1400"/>
              <a:buChar char="●"/>
              <a:defRPr>
                <a:solidFill>
                  <a:srgbClr val="00A3E3"/>
                </a:solidFill>
              </a:defRPr>
            </a:lvl7pPr>
            <a:lvl8pPr marL="4876678" lvl="7" indent="-423323" algn="l">
              <a:lnSpc>
                <a:spcPct val="115000"/>
              </a:lnSpc>
              <a:spcBef>
                <a:spcPts val="0"/>
              </a:spcBef>
              <a:spcAft>
                <a:spcPts val="0"/>
              </a:spcAft>
              <a:buClr>
                <a:srgbClr val="00A3E3"/>
              </a:buClr>
              <a:buSzPts val="1400"/>
              <a:buChar char="○"/>
              <a:defRPr>
                <a:solidFill>
                  <a:srgbClr val="00A3E3"/>
                </a:solidFill>
              </a:defRPr>
            </a:lvl8pPr>
            <a:lvl9pPr marL="5486263" lvl="8" indent="-423323" algn="l">
              <a:lnSpc>
                <a:spcPct val="115000"/>
              </a:lnSpc>
              <a:spcBef>
                <a:spcPts val="0"/>
              </a:spcBef>
              <a:spcAft>
                <a:spcPts val="0"/>
              </a:spcAft>
              <a:buClr>
                <a:srgbClr val="00A3E3"/>
              </a:buClr>
              <a:buSzPts val="1400"/>
              <a:buChar char="■"/>
              <a:defRPr>
                <a:solidFill>
                  <a:srgbClr val="00A3E3"/>
                </a:solidFill>
              </a:defRPr>
            </a:lvl9pPr>
          </a:lstStyle>
          <a:p>
            <a:endParaRPr/>
          </a:p>
        </p:txBody>
      </p:sp>
    </p:spTree>
    <p:extLst>
      <p:ext uri="{BB962C8B-B14F-4D97-AF65-F5344CB8AC3E}">
        <p14:creationId xmlns:p14="http://schemas.microsoft.com/office/powerpoint/2010/main" val="4182037830"/>
      </p:ext>
    </p:extLst>
  </p:cSld>
  <p:clrMapOvr>
    <a:masterClrMapping/>
  </p:clrMapOvr>
  <p:extLst>
    <p:ext uri="{DCECCB84-F9BA-43D5-87BE-67443E8EF086}">
      <p15:sldGuideLst xmlns:p15="http://schemas.microsoft.com/office/powerpoint/2012/main">
        <p15:guide id="1" pos="216">
          <p15:clr>
            <a:srgbClr val="E46962"/>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Section header 1 1 1 1 2">
  <p:cSld name="Section header 1 1 1 1 2">
    <p:spTree>
      <p:nvGrpSpPr>
        <p:cNvPr id="1" name="Shape 92"/>
        <p:cNvGrpSpPr/>
        <p:nvPr/>
      </p:nvGrpSpPr>
      <p:grpSpPr>
        <a:xfrm>
          <a:off x="0" y="0"/>
          <a:ext cx="0" cy="0"/>
          <a:chOff x="0" y="0"/>
          <a:chExt cx="0" cy="0"/>
        </a:xfrm>
      </p:grpSpPr>
      <p:pic>
        <p:nvPicPr>
          <p:cNvPr id="93" name="Google Shape;93;p25"/>
          <p:cNvPicPr preferRelativeResize="0"/>
          <p:nvPr/>
        </p:nvPicPr>
        <p:blipFill rotWithShape="1">
          <a:blip r:embed="rId2">
            <a:alphaModFix/>
          </a:blip>
          <a:srcRect r="-279" b="15382"/>
          <a:stretch/>
        </p:blipFill>
        <p:spPr>
          <a:xfrm rot="10800000">
            <a:off x="-16768" y="-97701"/>
            <a:ext cx="12225501" cy="5802935"/>
          </a:xfrm>
          <a:prstGeom prst="rect">
            <a:avLst/>
          </a:prstGeom>
          <a:noFill/>
          <a:ln>
            <a:noFill/>
          </a:ln>
        </p:spPr>
      </p:pic>
      <p:sp>
        <p:nvSpPr>
          <p:cNvPr id="94" name="Google Shape;94;p25"/>
          <p:cNvSpPr txBox="1">
            <a:spLocks noGrp="1"/>
          </p:cNvSpPr>
          <p:nvPr>
            <p:ph type="title"/>
          </p:nvPr>
        </p:nvSpPr>
        <p:spPr>
          <a:xfrm>
            <a:off x="457200" y="571833"/>
            <a:ext cx="8436800" cy="948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rgbClr val="00A3E3"/>
              </a:buClr>
              <a:buSzPts val="3000"/>
              <a:buNone/>
              <a:defRPr sz="4000">
                <a:solidFill>
                  <a:srgbClr val="00A3E3"/>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95" name="Google Shape;95;p25"/>
          <p:cNvPicPr preferRelativeResize="0"/>
          <p:nvPr/>
        </p:nvPicPr>
        <p:blipFill rotWithShape="1">
          <a:blip r:embed="rId3">
            <a:alphaModFix/>
          </a:blip>
          <a:srcRect/>
          <a:stretch/>
        </p:blipFill>
        <p:spPr>
          <a:xfrm>
            <a:off x="2619626" y="1710125"/>
            <a:ext cx="486967" cy="446933"/>
          </a:xfrm>
          <a:prstGeom prst="rect">
            <a:avLst/>
          </a:prstGeom>
          <a:noFill/>
          <a:ln>
            <a:noFill/>
          </a:ln>
        </p:spPr>
      </p:pic>
      <p:pic>
        <p:nvPicPr>
          <p:cNvPr id="96" name="Google Shape;96;p25"/>
          <p:cNvPicPr preferRelativeResize="0"/>
          <p:nvPr/>
        </p:nvPicPr>
        <p:blipFill rotWithShape="1">
          <a:blip r:embed="rId3">
            <a:alphaModFix/>
          </a:blip>
          <a:srcRect/>
          <a:stretch/>
        </p:blipFill>
        <p:spPr>
          <a:xfrm>
            <a:off x="8628943" y="1710125"/>
            <a:ext cx="486967" cy="446933"/>
          </a:xfrm>
          <a:prstGeom prst="rect">
            <a:avLst/>
          </a:prstGeom>
          <a:noFill/>
          <a:ln>
            <a:noFill/>
          </a:ln>
        </p:spPr>
      </p:pic>
      <p:sp>
        <p:nvSpPr>
          <p:cNvPr id="97" name="Google Shape;97;p25"/>
          <p:cNvSpPr txBox="1">
            <a:spLocks noGrp="1"/>
          </p:cNvSpPr>
          <p:nvPr>
            <p:ph type="body" idx="1"/>
          </p:nvPr>
        </p:nvSpPr>
        <p:spPr>
          <a:xfrm>
            <a:off x="952317" y="2319133"/>
            <a:ext cx="3821600" cy="29680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
        <p:nvSpPr>
          <p:cNvPr id="98" name="Google Shape;98;p25"/>
          <p:cNvSpPr txBox="1">
            <a:spLocks noGrp="1"/>
          </p:cNvSpPr>
          <p:nvPr>
            <p:ph type="body" idx="2"/>
          </p:nvPr>
        </p:nvSpPr>
        <p:spPr>
          <a:xfrm>
            <a:off x="6961600" y="2319133"/>
            <a:ext cx="3821600" cy="29680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SzPts val="1400"/>
              <a:buChar char="●"/>
              <a:defRPr sz="1867"/>
            </a:lvl1pPr>
            <a:lvl2pPr marL="1219170" lvl="1" indent="-423323" algn="l">
              <a:lnSpc>
                <a:spcPct val="115000"/>
              </a:lnSpc>
              <a:spcBef>
                <a:spcPts val="0"/>
              </a:spcBef>
              <a:spcAft>
                <a:spcPts val="0"/>
              </a:spcAft>
              <a:buSzPts val="1400"/>
              <a:buChar char="○"/>
              <a:defRPr/>
            </a:lvl2pPr>
            <a:lvl3pPr marL="1828754" lvl="2" indent="-423323" algn="l">
              <a:lnSpc>
                <a:spcPct val="115000"/>
              </a:lnSpc>
              <a:spcBef>
                <a:spcPts val="0"/>
              </a:spcBef>
              <a:spcAft>
                <a:spcPts val="0"/>
              </a:spcAft>
              <a:buSzPts val="1400"/>
              <a:buChar char="■"/>
              <a:defRPr/>
            </a:lvl3pPr>
            <a:lvl4pPr marL="2438339" lvl="3" indent="-423323" algn="l">
              <a:lnSpc>
                <a:spcPct val="115000"/>
              </a:lnSpc>
              <a:spcBef>
                <a:spcPts val="0"/>
              </a:spcBef>
              <a:spcAft>
                <a:spcPts val="0"/>
              </a:spcAft>
              <a:buSzPts val="1400"/>
              <a:buChar char="●"/>
              <a:defRPr/>
            </a:lvl4pPr>
            <a:lvl5pPr marL="3047924" lvl="4" indent="-423323" algn="l">
              <a:lnSpc>
                <a:spcPct val="115000"/>
              </a:lnSpc>
              <a:spcBef>
                <a:spcPts val="0"/>
              </a:spcBef>
              <a:spcAft>
                <a:spcPts val="0"/>
              </a:spcAft>
              <a:buSzPts val="1400"/>
              <a:buChar char="○"/>
              <a:defRPr/>
            </a:lvl5pPr>
            <a:lvl6pPr marL="3657509" lvl="5" indent="-423323" algn="l">
              <a:lnSpc>
                <a:spcPct val="115000"/>
              </a:lnSpc>
              <a:spcBef>
                <a:spcPts val="0"/>
              </a:spcBef>
              <a:spcAft>
                <a:spcPts val="0"/>
              </a:spcAft>
              <a:buSzPts val="1400"/>
              <a:buChar char="■"/>
              <a:defRPr/>
            </a:lvl6pPr>
            <a:lvl7pPr marL="4267093" lvl="6" indent="-423323" algn="l">
              <a:lnSpc>
                <a:spcPct val="115000"/>
              </a:lnSpc>
              <a:spcBef>
                <a:spcPts val="0"/>
              </a:spcBef>
              <a:spcAft>
                <a:spcPts val="0"/>
              </a:spcAft>
              <a:buSzPts val="1400"/>
              <a:buChar char="●"/>
              <a:defRPr/>
            </a:lvl7pPr>
            <a:lvl8pPr marL="4876678" lvl="7" indent="-423323" algn="l">
              <a:lnSpc>
                <a:spcPct val="115000"/>
              </a:lnSpc>
              <a:spcBef>
                <a:spcPts val="0"/>
              </a:spcBef>
              <a:spcAft>
                <a:spcPts val="0"/>
              </a:spcAft>
              <a:buSzPts val="1400"/>
              <a:buChar char="○"/>
              <a:defRPr/>
            </a:lvl8pPr>
            <a:lvl9pPr marL="5486263" lvl="8" indent="-423323" algn="l">
              <a:lnSpc>
                <a:spcPct val="115000"/>
              </a:lnSpc>
              <a:spcBef>
                <a:spcPts val="0"/>
              </a:spcBef>
              <a:spcAft>
                <a:spcPts val="0"/>
              </a:spcAft>
              <a:buSzPts val="1400"/>
              <a:buChar char="■"/>
              <a:defRPr/>
            </a:lvl9pPr>
          </a:lstStyle>
          <a:p>
            <a:endParaRPr/>
          </a:p>
        </p:txBody>
      </p:sp>
    </p:spTree>
    <p:extLst>
      <p:ext uri="{BB962C8B-B14F-4D97-AF65-F5344CB8AC3E}">
        <p14:creationId xmlns:p14="http://schemas.microsoft.com/office/powerpoint/2010/main" val="293291230"/>
      </p:ext>
    </p:extLst>
  </p:cSld>
  <p:clrMapOvr>
    <a:masterClrMapping/>
  </p:clrMapOvr>
  <p:extLst>
    <p:ext uri="{DCECCB84-F9BA-43D5-87BE-67443E8EF086}">
      <p15:sldGuideLst xmlns:p15="http://schemas.microsoft.com/office/powerpoint/2012/main">
        <p15:guide id="1" pos="216">
          <p15:clr>
            <a:srgbClr val="E46962"/>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Section header 1 1 1 1 1 1">
  <p:cSld name="Section header 1 1 1 1 1 1">
    <p:spTree>
      <p:nvGrpSpPr>
        <p:cNvPr id="1" name="Shape 99"/>
        <p:cNvGrpSpPr/>
        <p:nvPr/>
      </p:nvGrpSpPr>
      <p:grpSpPr>
        <a:xfrm>
          <a:off x="0" y="0"/>
          <a:ext cx="0" cy="0"/>
          <a:chOff x="0" y="0"/>
          <a:chExt cx="0" cy="0"/>
        </a:xfrm>
      </p:grpSpPr>
      <p:pic>
        <p:nvPicPr>
          <p:cNvPr id="100" name="Google Shape;100;p26"/>
          <p:cNvPicPr preferRelativeResize="0"/>
          <p:nvPr/>
        </p:nvPicPr>
        <p:blipFill rotWithShape="1">
          <a:blip r:embed="rId2">
            <a:alphaModFix/>
          </a:blip>
          <a:srcRect/>
          <a:stretch/>
        </p:blipFill>
        <p:spPr>
          <a:xfrm>
            <a:off x="1" y="0"/>
            <a:ext cx="12191996" cy="6858005"/>
          </a:xfrm>
          <a:prstGeom prst="rect">
            <a:avLst/>
          </a:prstGeom>
          <a:noFill/>
          <a:ln>
            <a:noFill/>
          </a:ln>
        </p:spPr>
      </p:pic>
      <p:sp>
        <p:nvSpPr>
          <p:cNvPr id="101" name="Google Shape;101;p26"/>
          <p:cNvSpPr>
            <a:spLocks noGrp="1"/>
          </p:cNvSpPr>
          <p:nvPr>
            <p:ph type="pic" idx="2"/>
          </p:nvPr>
        </p:nvSpPr>
        <p:spPr>
          <a:xfrm>
            <a:off x="5509817" y="1791867"/>
            <a:ext cx="1765600" cy="619600"/>
          </a:xfrm>
          <a:prstGeom prst="rect">
            <a:avLst/>
          </a:prstGeom>
          <a:noFill/>
          <a:ln>
            <a:noFill/>
          </a:ln>
        </p:spPr>
      </p:sp>
      <p:sp>
        <p:nvSpPr>
          <p:cNvPr id="102" name="Google Shape;102;p26"/>
          <p:cNvSpPr>
            <a:spLocks noGrp="1"/>
          </p:cNvSpPr>
          <p:nvPr>
            <p:ph type="pic" idx="3"/>
          </p:nvPr>
        </p:nvSpPr>
        <p:spPr>
          <a:xfrm>
            <a:off x="7554217" y="1791867"/>
            <a:ext cx="1765600" cy="619600"/>
          </a:xfrm>
          <a:prstGeom prst="rect">
            <a:avLst/>
          </a:prstGeom>
          <a:noFill/>
          <a:ln>
            <a:noFill/>
          </a:ln>
        </p:spPr>
      </p:sp>
      <p:sp>
        <p:nvSpPr>
          <p:cNvPr id="103" name="Google Shape;103;p26"/>
          <p:cNvSpPr>
            <a:spLocks noGrp="1"/>
          </p:cNvSpPr>
          <p:nvPr>
            <p:ph type="pic" idx="4"/>
          </p:nvPr>
        </p:nvSpPr>
        <p:spPr>
          <a:xfrm>
            <a:off x="5509817" y="2659167"/>
            <a:ext cx="1765600" cy="619600"/>
          </a:xfrm>
          <a:prstGeom prst="rect">
            <a:avLst/>
          </a:prstGeom>
          <a:noFill/>
          <a:ln>
            <a:noFill/>
          </a:ln>
        </p:spPr>
      </p:sp>
      <p:sp>
        <p:nvSpPr>
          <p:cNvPr id="104" name="Google Shape;104;p26"/>
          <p:cNvSpPr>
            <a:spLocks noGrp="1"/>
          </p:cNvSpPr>
          <p:nvPr>
            <p:ph type="pic" idx="5"/>
          </p:nvPr>
        </p:nvSpPr>
        <p:spPr>
          <a:xfrm>
            <a:off x="7554217" y="2659167"/>
            <a:ext cx="1765600" cy="619600"/>
          </a:xfrm>
          <a:prstGeom prst="rect">
            <a:avLst/>
          </a:prstGeom>
          <a:noFill/>
          <a:ln>
            <a:noFill/>
          </a:ln>
        </p:spPr>
      </p:sp>
      <p:sp>
        <p:nvSpPr>
          <p:cNvPr id="105" name="Google Shape;105;p26"/>
          <p:cNvSpPr>
            <a:spLocks noGrp="1"/>
          </p:cNvSpPr>
          <p:nvPr>
            <p:ph type="pic" idx="6"/>
          </p:nvPr>
        </p:nvSpPr>
        <p:spPr>
          <a:xfrm>
            <a:off x="5509817" y="3526467"/>
            <a:ext cx="1765600" cy="619600"/>
          </a:xfrm>
          <a:prstGeom prst="rect">
            <a:avLst/>
          </a:prstGeom>
          <a:noFill/>
          <a:ln>
            <a:noFill/>
          </a:ln>
        </p:spPr>
      </p:sp>
      <p:sp>
        <p:nvSpPr>
          <p:cNvPr id="106" name="Google Shape;106;p26"/>
          <p:cNvSpPr>
            <a:spLocks noGrp="1"/>
          </p:cNvSpPr>
          <p:nvPr>
            <p:ph type="pic" idx="7"/>
          </p:nvPr>
        </p:nvSpPr>
        <p:spPr>
          <a:xfrm>
            <a:off x="7554217" y="3526467"/>
            <a:ext cx="1765600" cy="619600"/>
          </a:xfrm>
          <a:prstGeom prst="rect">
            <a:avLst/>
          </a:prstGeom>
          <a:noFill/>
          <a:ln>
            <a:noFill/>
          </a:ln>
        </p:spPr>
      </p:sp>
      <p:sp>
        <p:nvSpPr>
          <p:cNvPr id="107" name="Google Shape;107;p26"/>
          <p:cNvSpPr>
            <a:spLocks noGrp="1"/>
          </p:cNvSpPr>
          <p:nvPr>
            <p:ph type="pic" idx="8"/>
          </p:nvPr>
        </p:nvSpPr>
        <p:spPr>
          <a:xfrm>
            <a:off x="5509817" y="4393767"/>
            <a:ext cx="1765600" cy="619600"/>
          </a:xfrm>
          <a:prstGeom prst="rect">
            <a:avLst/>
          </a:prstGeom>
          <a:noFill/>
          <a:ln>
            <a:noFill/>
          </a:ln>
        </p:spPr>
      </p:sp>
      <p:sp>
        <p:nvSpPr>
          <p:cNvPr id="108" name="Google Shape;108;p26"/>
          <p:cNvSpPr>
            <a:spLocks noGrp="1"/>
          </p:cNvSpPr>
          <p:nvPr>
            <p:ph type="pic" idx="9"/>
          </p:nvPr>
        </p:nvSpPr>
        <p:spPr>
          <a:xfrm>
            <a:off x="7554217" y="4393767"/>
            <a:ext cx="1765600" cy="619600"/>
          </a:xfrm>
          <a:prstGeom prst="rect">
            <a:avLst/>
          </a:prstGeom>
          <a:noFill/>
          <a:ln>
            <a:noFill/>
          </a:ln>
        </p:spPr>
      </p:sp>
      <p:sp>
        <p:nvSpPr>
          <p:cNvPr id="109" name="Google Shape;109;p26"/>
          <p:cNvSpPr>
            <a:spLocks noGrp="1"/>
          </p:cNvSpPr>
          <p:nvPr>
            <p:ph type="pic" idx="13"/>
          </p:nvPr>
        </p:nvSpPr>
        <p:spPr>
          <a:xfrm>
            <a:off x="5509817" y="5261067"/>
            <a:ext cx="1765600" cy="619600"/>
          </a:xfrm>
          <a:prstGeom prst="rect">
            <a:avLst/>
          </a:prstGeom>
          <a:noFill/>
          <a:ln>
            <a:noFill/>
          </a:ln>
        </p:spPr>
      </p:sp>
      <p:sp>
        <p:nvSpPr>
          <p:cNvPr id="110" name="Google Shape;110;p26"/>
          <p:cNvSpPr>
            <a:spLocks noGrp="1"/>
          </p:cNvSpPr>
          <p:nvPr>
            <p:ph type="pic" idx="14"/>
          </p:nvPr>
        </p:nvSpPr>
        <p:spPr>
          <a:xfrm>
            <a:off x="7554217" y="5261067"/>
            <a:ext cx="1765600" cy="619600"/>
          </a:xfrm>
          <a:prstGeom prst="rect">
            <a:avLst/>
          </a:prstGeom>
          <a:noFill/>
          <a:ln>
            <a:noFill/>
          </a:ln>
        </p:spPr>
      </p:sp>
      <p:sp>
        <p:nvSpPr>
          <p:cNvPr id="111" name="Google Shape;111;p26"/>
          <p:cNvSpPr>
            <a:spLocks noGrp="1"/>
          </p:cNvSpPr>
          <p:nvPr>
            <p:ph type="pic" idx="15"/>
          </p:nvPr>
        </p:nvSpPr>
        <p:spPr>
          <a:xfrm>
            <a:off x="9598617" y="1791867"/>
            <a:ext cx="1765600" cy="619600"/>
          </a:xfrm>
          <a:prstGeom prst="rect">
            <a:avLst/>
          </a:prstGeom>
          <a:noFill/>
          <a:ln>
            <a:noFill/>
          </a:ln>
        </p:spPr>
      </p:sp>
      <p:sp>
        <p:nvSpPr>
          <p:cNvPr id="112" name="Google Shape;112;p26"/>
          <p:cNvSpPr>
            <a:spLocks noGrp="1"/>
          </p:cNvSpPr>
          <p:nvPr>
            <p:ph type="pic" idx="16"/>
          </p:nvPr>
        </p:nvSpPr>
        <p:spPr>
          <a:xfrm>
            <a:off x="9598617" y="2659167"/>
            <a:ext cx="1765600" cy="619600"/>
          </a:xfrm>
          <a:prstGeom prst="rect">
            <a:avLst/>
          </a:prstGeom>
          <a:noFill/>
          <a:ln>
            <a:noFill/>
          </a:ln>
        </p:spPr>
      </p:sp>
      <p:sp>
        <p:nvSpPr>
          <p:cNvPr id="113" name="Google Shape;113;p26"/>
          <p:cNvSpPr>
            <a:spLocks noGrp="1"/>
          </p:cNvSpPr>
          <p:nvPr>
            <p:ph type="pic" idx="17"/>
          </p:nvPr>
        </p:nvSpPr>
        <p:spPr>
          <a:xfrm>
            <a:off x="9598617" y="3526467"/>
            <a:ext cx="1765600" cy="619600"/>
          </a:xfrm>
          <a:prstGeom prst="rect">
            <a:avLst/>
          </a:prstGeom>
          <a:noFill/>
          <a:ln>
            <a:noFill/>
          </a:ln>
        </p:spPr>
      </p:sp>
      <p:sp>
        <p:nvSpPr>
          <p:cNvPr id="114" name="Google Shape;114;p26"/>
          <p:cNvSpPr>
            <a:spLocks noGrp="1"/>
          </p:cNvSpPr>
          <p:nvPr>
            <p:ph type="pic" idx="18"/>
          </p:nvPr>
        </p:nvSpPr>
        <p:spPr>
          <a:xfrm>
            <a:off x="9598617" y="4393767"/>
            <a:ext cx="1765600" cy="619600"/>
          </a:xfrm>
          <a:prstGeom prst="rect">
            <a:avLst/>
          </a:prstGeom>
          <a:noFill/>
          <a:ln>
            <a:noFill/>
          </a:ln>
        </p:spPr>
      </p:sp>
      <p:sp>
        <p:nvSpPr>
          <p:cNvPr id="115" name="Google Shape;115;p26"/>
          <p:cNvSpPr>
            <a:spLocks noGrp="1"/>
          </p:cNvSpPr>
          <p:nvPr>
            <p:ph type="pic" idx="19"/>
          </p:nvPr>
        </p:nvSpPr>
        <p:spPr>
          <a:xfrm>
            <a:off x="9598617" y="5261067"/>
            <a:ext cx="1765600" cy="619600"/>
          </a:xfrm>
          <a:prstGeom prst="rect">
            <a:avLst/>
          </a:prstGeom>
          <a:noFill/>
          <a:ln>
            <a:noFill/>
          </a:ln>
        </p:spPr>
      </p:sp>
      <p:sp>
        <p:nvSpPr>
          <p:cNvPr id="116" name="Google Shape;116;p26"/>
          <p:cNvSpPr txBox="1">
            <a:spLocks noGrp="1"/>
          </p:cNvSpPr>
          <p:nvPr>
            <p:ph type="title"/>
          </p:nvPr>
        </p:nvSpPr>
        <p:spPr>
          <a:xfrm>
            <a:off x="433667" y="320767"/>
            <a:ext cx="8393200" cy="7752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3000"/>
              <a:buNone/>
              <a:defRPr sz="40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17" name="Google Shape;117;p26"/>
          <p:cNvSpPr>
            <a:spLocks noGrp="1"/>
          </p:cNvSpPr>
          <p:nvPr>
            <p:ph type="pic" idx="20"/>
          </p:nvPr>
        </p:nvSpPr>
        <p:spPr>
          <a:xfrm>
            <a:off x="1042351" y="5222900"/>
            <a:ext cx="1765600" cy="619600"/>
          </a:xfrm>
          <a:prstGeom prst="rect">
            <a:avLst/>
          </a:prstGeom>
          <a:noFill/>
          <a:ln>
            <a:noFill/>
          </a:ln>
        </p:spPr>
      </p:sp>
      <p:sp>
        <p:nvSpPr>
          <p:cNvPr id="118" name="Google Shape;118;p26"/>
          <p:cNvSpPr txBox="1">
            <a:spLocks noGrp="1"/>
          </p:cNvSpPr>
          <p:nvPr>
            <p:ph type="subTitle" idx="1"/>
          </p:nvPr>
        </p:nvSpPr>
        <p:spPr>
          <a:xfrm>
            <a:off x="846633" y="2196233"/>
            <a:ext cx="3605600" cy="1824800"/>
          </a:xfrm>
          <a:prstGeom prst="rect">
            <a:avLst/>
          </a:prstGeom>
          <a:noFill/>
          <a:ln>
            <a:noFill/>
          </a:ln>
        </p:spPr>
        <p:txBody>
          <a:bodyPr spcFirstLastPara="1" wrap="square" lIns="91425" tIns="91425" rIns="91425" bIns="91425" anchor="t" anchorCtr="0">
            <a:normAutofit/>
          </a:bodyPr>
          <a:lstStyle>
            <a:lvl1pPr lvl="0" algn="l">
              <a:lnSpc>
                <a:spcPct val="115000"/>
              </a:lnSpc>
              <a:spcBef>
                <a:spcPts val="0"/>
              </a:spcBef>
              <a:spcAft>
                <a:spcPts val="0"/>
              </a:spcAft>
              <a:buClr>
                <a:srgbClr val="F0F8FF"/>
              </a:buClr>
              <a:buSzPts val="1800"/>
              <a:buNone/>
              <a:defRPr>
                <a:solidFill>
                  <a:srgbClr val="F0F8FF"/>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98221061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Section header 1 1 1 1 1 1 3 1">
  <p:cSld name="Section header 1 1 1 1 1 1 3 1">
    <p:bg>
      <p:bgPr>
        <a:blipFill>
          <a:blip r:embed="rId2">
            <a:alphaModFix/>
          </a:blip>
          <a:stretch>
            <a:fillRect/>
          </a:stretch>
        </a:blipFill>
        <a:effectLst/>
      </p:bgPr>
    </p:bg>
    <p:spTree>
      <p:nvGrpSpPr>
        <p:cNvPr id="1" name="Shape 119"/>
        <p:cNvGrpSpPr/>
        <p:nvPr/>
      </p:nvGrpSpPr>
      <p:grpSpPr>
        <a:xfrm>
          <a:off x="0" y="0"/>
          <a:ext cx="0" cy="0"/>
          <a:chOff x="0" y="0"/>
          <a:chExt cx="0" cy="0"/>
        </a:xfrm>
      </p:grpSpPr>
      <p:sp>
        <p:nvSpPr>
          <p:cNvPr id="120" name="Google Shape;120;p27"/>
          <p:cNvSpPr txBox="1">
            <a:spLocks noGrp="1"/>
          </p:cNvSpPr>
          <p:nvPr>
            <p:ph type="title"/>
          </p:nvPr>
        </p:nvSpPr>
        <p:spPr>
          <a:xfrm>
            <a:off x="457200" y="1038800"/>
            <a:ext cx="4189200" cy="23420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3000"/>
              <a:buNone/>
              <a:defRPr sz="40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21" name="Google Shape;121;p27"/>
          <p:cNvPicPr preferRelativeResize="0"/>
          <p:nvPr/>
        </p:nvPicPr>
        <p:blipFill rotWithShape="1">
          <a:blip r:embed="rId3">
            <a:alphaModFix/>
          </a:blip>
          <a:srcRect/>
          <a:stretch/>
        </p:blipFill>
        <p:spPr>
          <a:xfrm>
            <a:off x="355600" y="6120234"/>
            <a:ext cx="1802227" cy="615133"/>
          </a:xfrm>
          <a:prstGeom prst="rect">
            <a:avLst/>
          </a:prstGeom>
          <a:noFill/>
          <a:ln>
            <a:noFill/>
          </a:ln>
        </p:spPr>
      </p:pic>
      <p:sp>
        <p:nvSpPr>
          <p:cNvPr id="122" name="Google Shape;122;p27"/>
          <p:cNvSpPr txBox="1">
            <a:spLocks noGrp="1"/>
          </p:cNvSpPr>
          <p:nvPr>
            <p:ph type="subTitle" idx="1"/>
          </p:nvPr>
        </p:nvSpPr>
        <p:spPr>
          <a:xfrm>
            <a:off x="457200" y="640400"/>
            <a:ext cx="4588800" cy="2968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Clr>
                <a:srgbClr val="00A3E3"/>
              </a:buClr>
              <a:buSzPts val="1800"/>
              <a:buNone/>
              <a:defRPr>
                <a:solidFill>
                  <a:srgbClr val="00A3E3"/>
                </a:solidFill>
              </a:defRPr>
            </a:lvl1pPr>
            <a:lvl2pPr lvl="1" algn="l">
              <a:lnSpc>
                <a:spcPct val="115000"/>
              </a:lnSpc>
              <a:spcBef>
                <a:spcPts val="0"/>
              </a:spcBef>
              <a:spcAft>
                <a:spcPts val="0"/>
              </a:spcAft>
              <a:buSzPts val="1800"/>
              <a:buNone/>
              <a:defRPr sz="2400"/>
            </a:lvl2pPr>
            <a:lvl3pPr lvl="2" algn="l">
              <a:lnSpc>
                <a:spcPct val="115000"/>
              </a:lnSpc>
              <a:spcBef>
                <a:spcPts val="0"/>
              </a:spcBef>
              <a:spcAft>
                <a:spcPts val="0"/>
              </a:spcAft>
              <a:buSzPts val="1800"/>
              <a:buNone/>
              <a:defRPr sz="2400"/>
            </a:lvl3pPr>
            <a:lvl4pPr lvl="3" algn="l">
              <a:lnSpc>
                <a:spcPct val="115000"/>
              </a:lnSpc>
              <a:spcBef>
                <a:spcPts val="0"/>
              </a:spcBef>
              <a:spcAft>
                <a:spcPts val="0"/>
              </a:spcAft>
              <a:buSzPts val="1800"/>
              <a:buNone/>
              <a:defRPr sz="2400"/>
            </a:lvl4pPr>
            <a:lvl5pPr lvl="4" algn="l">
              <a:lnSpc>
                <a:spcPct val="115000"/>
              </a:lnSpc>
              <a:spcBef>
                <a:spcPts val="0"/>
              </a:spcBef>
              <a:spcAft>
                <a:spcPts val="0"/>
              </a:spcAft>
              <a:buSzPts val="1800"/>
              <a:buNone/>
              <a:defRPr sz="2400"/>
            </a:lvl5pPr>
            <a:lvl6pPr lvl="5" algn="l">
              <a:lnSpc>
                <a:spcPct val="115000"/>
              </a:lnSpc>
              <a:spcBef>
                <a:spcPts val="0"/>
              </a:spcBef>
              <a:spcAft>
                <a:spcPts val="0"/>
              </a:spcAft>
              <a:buSzPts val="1800"/>
              <a:buNone/>
              <a:defRPr sz="2400"/>
            </a:lvl6pPr>
            <a:lvl7pPr lvl="6" algn="l">
              <a:lnSpc>
                <a:spcPct val="115000"/>
              </a:lnSpc>
              <a:spcBef>
                <a:spcPts val="0"/>
              </a:spcBef>
              <a:spcAft>
                <a:spcPts val="0"/>
              </a:spcAft>
              <a:buSzPts val="1800"/>
              <a:buNone/>
              <a:defRPr sz="2400"/>
            </a:lvl7pPr>
            <a:lvl8pPr lvl="7" algn="l">
              <a:lnSpc>
                <a:spcPct val="115000"/>
              </a:lnSpc>
              <a:spcBef>
                <a:spcPts val="0"/>
              </a:spcBef>
              <a:spcAft>
                <a:spcPts val="0"/>
              </a:spcAft>
              <a:buSzPts val="1800"/>
              <a:buNone/>
              <a:defRPr sz="2400"/>
            </a:lvl8pPr>
            <a:lvl9pPr lvl="8" algn="l">
              <a:lnSpc>
                <a:spcPct val="115000"/>
              </a:lnSpc>
              <a:spcBef>
                <a:spcPts val="0"/>
              </a:spcBef>
              <a:spcAft>
                <a:spcPts val="0"/>
              </a:spcAft>
              <a:buSzPts val="1800"/>
              <a:buNone/>
              <a:defRPr sz="2400"/>
            </a:lvl9pPr>
          </a:lstStyle>
          <a:p>
            <a:endParaRPr/>
          </a:p>
        </p:txBody>
      </p:sp>
      <p:pic>
        <p:nvPicPr>
          <p:cNvPr id="123" name="Google Shape;123;p27"/>
          <p:cNvPicPr preferRelativeResize="0"/>
          <p:nvPr/>
        </p:nvPicPr>
        <p:blipFill rotWithShape="1">
          <a:blip r:embed="rId4">
            <a:alphaModFix/>
          </a:blip>
          <a:srcRect l="12009" t="6769" r="12221" b="7208"/>
          <a:stretch/>
        </p:blipFill>
        <p:spPr>
          <a:xfrm>
            <a:off x="6090033" y="-514433"/>
            <a:ext cx="5982064" cy="5898968"/>
          </a:xfrm>
          <a:prstGeom prst="rect">
            <a:avLst/>
          </a:prstGeom>
          <a:noFill/>
          <a:ln>
            <a:noFill/>
          </a:ln>
        </p:spPr>
      </p:pic>
      <p:pic>
        <p:nvPicPr>
          <p:cNvPr id="124" name="Google Shape;124;p27"/>
          <p:cNvPicPr preferRelativeResize="0"/>
          <p:nvPr/>
        </p:nvPicPr>
        <p:blipFill rotWithShape="1">
          <a:blip r:embed="rId5">
            <a:alphaModFix/>
          </a:blip>
          <a:srcRect l="32467" t="28906" r="33238" b="30217"/>
          <a:stretch/>
        </p:blipFill>
        <p:spPr>
          <a:xfrm>
            <a:off x="10024700" y="143367"/>
            <a:ext cx="2446664" cy="2423603"/>
          </a:xfrm>
          <a:prstGeom prst="rect">
            <a:avLst/>
          </a:prstGeom>
          <a:noFill/>
          <a:ln>
            <a:noFill/>
          </a:ln>
        </p:spPr>
      </p:pic>
      <p:sp>
        <p:nvSpPr>
          <p:cNvPr id="125" name="Google Shape;125;p27"/>
          <p:cNvSpPr>
            <a:spLocks noGrp="1"/>
          </p:cNvSpPr>
          <p:nvPr>
            <p:ph type="pic" idx="2"/>
          </p:nvPr>
        </p:nvSpPr>
        <p:spPr>
          <a:xfrm>
            <a:off x="7443533" y="969367"/>
            <a:ext cx="4765200" cy="3668800"/>
          </a:xfrm>
          <a:prstGeom prst="rect">
            <a:avLst/>
          </a:prstGeom>
          <a:noFill/>
          <a:ln>
            <a:noFill/>
          </a:ln>
        </p:spPr>
      </p:sp>
      <p:sp>
        <p:nvSpPr>
          <p:cNvPr id="126" name="Google Shape;126;p27"/>
          <p:cNvSpPr>
            <a:spLocks noGrp="1"/>
          </p:cNvSpPr>
          <p:nvPr>
            <p:ph type="pic" idx="3"/>
          </p:nvPr>
        </p:nvSpPr>
        <p:spPr>
          <a:xfrm>
            <a:off x="5679767" y="2499800"/>
            <a:ext cx="2968000" cy="2968000"/>
          </a:xfrm>
          <a:prstGeom prst="ellipse">
            <a:avLst/>
          </a:prstGeom>
          <a:noFill/>
          <a:ln>
            <a:noFill/>
          </a:ln>
        </p:spPr>
      </p:sp>
      <p:sp>
        <p:nvSpPr>
          <p:cNvPr id="127" name="Google Shape;127;p27"/>
          <p:cNvSpPr txBox="1">
            <a:spLocks noGrp="1"/>
          </p:cNvSpPr>
          <p:nvPr>
            <p:ph type="body" idx="4"/>
          </p:nvPr>
        </p:nvSpPr>
        <p:spPr>
          <a:xfrm>
            <a:off x="346033" y="2553400"/>
            <a:ext cx="4765200" cy="30912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chemeClr val="lt1"/>
              </a:buClr>
              <a:buSzPts val="1400"/>
              <a:buChar char="●"/>
              <a:defRPr sz="1867">
                <a:solidFill>
                  <a:schemeClr val="lt1"/>
                </a:solidFill>
              </a:defRPr>
            </a:lvl1pPr>
            <a:lvl2pPr marL="1219170" lvl="1" indent="-423323" algn="l">
              <a:lnSpc>
                <a:spcPct val="115000"/>
              </a:lnSpc>
              <a:spcBef>
                <a:spcPts val="0"/>
              </a:spcBef>
              <a:spcAft>
                <a:spcPts val="0"/>
              </a:spcAft>
              <a:buClr>
                <a:schemeClr val="lt1"/>
              </a:buClr>
              <a:buSzPts val="1400"/>
              <a:buChar char="○"/>
              <a:defRPr>
                <a:solidFill>
                  <a:schemeClr val="lt1"/>
                </a:solidFill>
              </a:defRPr>
            </a:lvl2pPr>
            <a:lvl3pPr marL="1828754" lvl="2" indent="-423323" algn="l">
              <a:lnSpc>
                <a:spcPct val="115000"/>
              </a:lnSpc>
              <a:spcBef>
                <a:spcPts val="0"/>
              </a:spcBef>
              <a:spcAft>
                <a:spcPts val="0"/>
              </a:spcAft>
              <a:buClr>
                <a:schemeClr val="lt1"/>
              </a:buClr>
              <a:buSzPts val="1400"/>
              <a:buChar char="■"/>
              <a:defRPr>
                <a:solidFill>
                  <a:schemeClr val="lt1"/>
                </a:solidFill>
              </a:defRPr>
            </a:lvl3pPr>
            <a:lvl4pPr marL="2438339" lvl="3" indent="-423323" algn="l">
              <a:lnSpc>
                <a:spcPct val="115000"/>
              </a:lnSpc>
              <a:spcBef>
                <a:spcPts val="0"/>
              </a:spcBef>
              <a:spcAft>
                <a:spcPts val="0"/>
              </a:spcAft>
              <a:buClr>
                <a:schemeClr val="lt1"/>
              </a:buClr>
              <a:buSzPts val="1400"/>
              <a:buChar char="●"/>
              <a:defRPr>
                <a:solidFill>
                  <a:schemeClr val="lt1"/>
                </a:solidFill>
              </a:defRPr>
            </a:lvl4pPr>
            <a:lvl5pPr marL="3047924" lvl="4" indent="-423323" algn="l">
              <a:lnSpc>
                <a:spcPct val="115000"/>
              </a:lnSpc>
              <a:spcBef>
                <a:spcPts val="0"/>
              </a:spcBef>
              <a:spcAft>
                <a:spcPts val="0"/>
              </a:spcAft>
              <a:buClr>
                <a:schemeClr val="lt1"/>
              </a:buClr>
              <a:buSzPts val="1400"/>
              <a:buChar char="○"/>
              <a:defRPr>
                <a:solidFill>
                  <a:schemeClr val="lt1"/>
                </a:solidFill>
              </a:defRPr>
            </a:lvl5pPr>
            <a:lvl6pPr marL="3657509" lvl="5" indent="-423323" algn="l">
              <a:lnSpc>
                <a:spcPct val="115000"/>
              </a:lnSpc>
              <a:spcBef>
                <a:spcPts val="0"/>
              </a:spcBef>
              <a:spcAft>
                <a:spcPts val="0"/>
              </a:spcAft>
              <a:buClr>
                <a:schemeClr val="lt1"/>
              </a:buClr>
              <a:buSzPts val="1400"/>
              <a:buChar char="■"/>
              <a:defRPr>
                <a:solidFill>
                  <a:schemeClr val="lt1"/>
                </a:solidFill>
              </a:defRPr>
            </a:lvl6pPr>
            <a:lvl7pPr marL="4267093" lvl="6" indent="-423323" algn="l">
              <a:lnSpc>
                <a:spcPct val="115000"/>
              </a:lnSpc>
              <a:spcBef>
                <a:spcPts val="0"/>
              </a:spcBef>
              <a:spcAft>
                <a:spcPts val="0"/>
              </a:spcAft>
              <a:buClr>
                <a:schemeClr val="lt1"/>
              </a:buClr>
              <a:buSzPts val="1400"/>
              <a:buChar char="●"/>
              <a:defRPr>
                <a:solidFill>
                  <a:schemeClr val="lt1"/>
                </a:solidFill>
              </a:defRPr>
            </a:lvl7pPr>
            <a:lvl8pPr marL="4876678" lvl="7" indent="-423323" algn="l">
              <a:lnSpc>
                <a:spcPct val="115000"/>
              </a:lnSpc>
              <a:spcBef>
                <a:spcPts val="0"/>
              </a:spcBef>
              <a:spcAft>
                <a:spcPts val="0"/>
              </a:spcAft>
              <a:buClr>
                <a:schemeClr val="lt1"/>
              </a:buClr>
              <a:buSzPts val="1400"/>
              <a:buChar char="○"/>
              <a:defRPr>
                <a:solidFill>
                  <a:schemeClr val="lt1"/>
                </a:solidFill>
              </a:defRPr>
            </a:lvl8pPr>
            <a:lvl9pPr marL="5486263" lvl="8" indent="-423323" algn="l">
              <a:lnSpc>
                <a:spcPct val="115000"/>
              </a:lnSpc>
              <a:spcBef>
                <a:spcPts val="0"/>
              </a:spcBef>
              <a:spcAft>
                <a:spcPts val="0"/>
              </a:spcAft>
              <a:buClr>
                <a:schemeClr val="lt1"/>
              </a:buClr>
              <a:buSzPts val="1400"/>
              <a:buChar char="■"/>
              <a:defRPr>
                <a:solidFill>
                  <a:schemeClr val="lt1"/>
                </a:solidFill>
              </a:defRPr>
            </a:lvl9pPr>
          </a:lstStyle>
          <a:p>
            <a:endParaRPr/>
          </a:p>
        </p:txBody>
      </p:sp>
    </p:spTree>
    <p:extLst>
      <p:ext uri="{BB962C8B-B14F-4D97-AF65-F5344CB8AC3E}">
        <p14:creationId xmlns:p14="http://schemas.microsoft.com/office/powerpoint/2010/main" val="115932847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Section header 1 1 1 1 1 1 2">
  <p:cSld name="Section header 1 1 1 1 1 1 2">
    <p:bg>
      <p:bgPr>
        <a:blipFill>
          <a:blip r:embed="rId2">
            <a:alphaModFix/>
          </a:blip>
          <a:stretch>
            <a:fillRect/>
          </a:stretch>
        </a:blipFill>
        <a:effectLst/>
      </p:bgPr>
    </p:bg>
    <p:spTree>
      <p:nvGrpSpPr>
        <p:cNvPr id="1" name="Shape 128"/>
        <p:cNvGrpSpPr/>
        <p:nvPr/>
      </p:nvGrpSpPr>
      <p:grpSpPr>
        <a:xfrm>
          <a:off x="0" y="0"/>
          <a:ext cx="0" cy="0"/>
          <a:chOff x="0" y="0"/>
          <a:chExt cx="0" cy="0"/>
        </a:xfrm>
      </p:grpSpPr>
      <p:sp>
        <p:nvSpPr>
          <p:cNvPr id="129" name="Google Shape;129;p28"/>
          <p:cNvSpPr txBox="1">
            <a:spLocks noGrp="1"/>
          </p:cNvSpPr>
          <p:nvPr>
            <p:ph type="body" idx="1"/>
          </p:nvPr>
        </p:nvSpPr>
        <p:spPr>
          <a:xfrm>
            <a:off x="355600" y="1880367"/>
            <a:ext cx="5096400" cy="17980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chemeClr val="lt1"/>
              </a:buClr>
              <a:buSzPts val="1400"/>
              <a:buChar char="●"/>
              <a:defRPr sz="1867">
                <a:solidFill>
                  <a:schemeClr val="lt1"/>
                </a:solidFill>
              </a:defRPr>
            </a:lvl1pPr>
            <a:lvl2pPr marL="1219170" lvl="1" indent="-406390" algn="l">
              <a:lnSpc>
                <a:spcPct val="115000"/>
              </a:lnSpc>
              <a:spcBef>
                <a:spcPts val="0"/>
              </a:spcBef>
              <a:spcAft>
                <a:spcPts val="0"/>
              </a:spcAft>
              <a:buClr>
                <a:schemeClr val="lt1"/>
              </a:buClr>
              <a:buSzPts val="1200"/>
              <a:buChar char="○"/>
              <a:defRPr sz="1600">
                <a:solidFill>
                  <a:schemeClr val="lt1"/>
                </a:solidFill>
              </a:defRPr>
            </a:lvl2pPr>
            <a:lvl3pPr marL="1828754" lvl="2" indent="-406390" algn="l">
              <a:lnSpc>
                <a:spcPct val="115000"/>
              </a:lnSpc>
              <a:spcBef>
                <a:spcPts val="0"/>
              </a:spcBef>
              <a:spcAft>
                <a:spcPts val="0"/>
              </a:spcAft>
              <a:buClr>
                <a:schemeClr val="lt1"/>
              </a:buClr>
              <a:buSzPts val="1200"/>
              <a:buChar char="■"/>
              <a:defRPr sz="1600">
                <a:solidFill>
                  <a:schemeClr val="lt1"/>
                </a:solidFill>
              </a:defRPr>
            </a:lvl3pPr>
            <a:lvl4pPr marL="2438339" lvl="3" indent="-406390" algn="l">
              <a:lnSpc>
                <a:spcPct val="115000"/>
              </a:lnSpc>
              <a:spcBef>
                <a:spcPts val="0"/>
              </a:spcBef>
              <a:spcAft>
                <a:spcPts val="0"/>
              </a:spcAft>
              <a:buClr>
                <a:schemeClr val="lt1"/>
              </a:buClr>
              <a:buSzPts val="1200"/>
              <a:buChar char="●"/>
              <a:defRPr sz="1600">
                <a:solidFill>
                  <a:schemeClr val="lt1"/>
                </a:solidFill>
              </a:defRPr>
            </a:lvl4pPr>
            <a:lvl5pPr marL="3047924" lvl="4" indent="-406390" algn="l">
              <a:lnSpc>
                <a:spcPct val="115000"/>
              </a:lnSpc>
              <a:spcBef>
                <a:spcPts val="0"/>
              </a:spcBef>
              <a:spcAft>
                <a:spcPts val="0"/>
              </a:spcAft>
              <a:buClr>
                <a:schemeClr val="lt1"/>
              </a:buClr>
              <a:buSzPts val="1200"/>
              <a:buChar char="○"/>
              <a:defRPr sz="1600">
                <a:solidFill>
                  <a:schemeClr val="lt1"/>
                </a:solidFill>
              </a:defRPr>
            </a:lvl5pPr>
            <a:lvl6pPr marL="3657509" lvl="5" indent="-406390" algn="l">
              <a:lnSpc>
                <a:spcPct val="115000"/>
              </a:lnSpc>
              <a:spcBef>
                <a:spcPts val="0"/>
              </a:spcBef>
              <a:spcAft>
                <a:spcPts val="0"/>
              </a:spcAft>
              <a:buClr>
                <a:schemeClr val="lt1"/>
              </a:buClr>
              <a:buSzPts val="1200"/>
              <a:buChar char="■"/>
              <a:defRPr sz="1600">
                <a:solidFill>
                  <a:schemeClr val="lt1"/>
                </a:solidFill>
              </a:defRPr>
            </a:lvl6pPr>
            <a:lvl7pPr marL="4267093" lvl="6" indent="-406390" algn="l">
              <a:lnSpc>
                <a:spcPct val="115000"/>
              </a:lnSpc>
              <a:spcBef>
                <a:spcPts val="0"/>
              </a:spcBef>
              <a:spcAft>
                <a:spcPts val="0"/>
              </a:spcAft>
              <a:buClr>
                <a:schemeClr val="lt1"/>
              </a:buClr>
              <a:buSzPts val="1200"/>
              <a:buChar char="●"/>
              <a:defRPr sz="1600">
                <a:solidFill>
                  <a:schemeClr val="lt1"/>
                </a:solidFill>
              </a:defRPr>
            </a:lvl7pPr>
            <a:lvl8pPr marL="4876678" lvl="7" indent="-406390" algn="l">
              <a:lnSpc>
                <a:spcPct val="115000"/>
              </a:lnSpc>
              <a:spcBef>
                <a:spcPts val="0"/>
              </a:spcBef>
              <a:spcAft>
                <a:spcPts val="0"/>
              </a:spcAft>
              <a:buClr>
                <a:schemeClr val="lt1"/>
              </a:buClr>
              <a:buSzPts val="1200"/>
              <a:buChar char="○"/>
              <a:defRPr sz="1600">
                <a:solidFill>
                  <a:schemeClr val="lt1"/>
                </a:solidFill>
              </a:defRPr>
            </a:lvl8pPr>
            <a:lvl9pPr marL="5486263" lvl="8" indent="-406390" algn="l">
              <a:lnSpc>
                <a:spcPct val="115000"/>
              </a:lnSpc>
              <a:spcBef>
                <a:spcPts val="0"/>
              </a:spcBef>
              <a:spcAft>
                <a:spcPts val="0"/>
              </a:spcAft>
              <a:buClr>
                <a:schemeClr val="lt1"/>
              </a:buClr>
              <a:buSzPts val="1200"/>
              <a:buChar char="■"/>
              <a:defRPr sz="1600">
                <a:solidFill>
                  <a:schemeClr val="lt1"/>
                </a:solidFill>
              </a:defRPr>
            </a:lvl9pPr>
          </a:lstStyle>
          <a:p>
            <a:endParaRPr/>
          </a:p>
        </p:txBody>
      </p:sp>
      <p:sp>
        <p:nvSpPr>
          <p:cNvPr id="130" name="Google Shape;130;p28"/>
          <p:cNvSpPr txBox="1">
            <a:spLocks noGrp="1"/>
          </p:cNvSpPr>
          <p:nvPr>
            <p:ph type="title"/>
          </p:nvPr>
        </p:nvSpPr>
        <p:spPr>
          <a:xfrm>
            <a:off x="355600" y="938584"/>
            <a:ext cx="7016800" cy="851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Clr>
                <a:schemeClr val="lt1"/>
              </a:buClr>
              <a:buSzPts val="3000"/>
              <a:buNone/>
              <a:defRPr sz="40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pic>
        <p:nvPicPr>
          <p:cNvPr id="131" name="Google Shape;131;p28"/>
          <p:cNvPicPr preferRelativeResize="0"/>
          <p:nvPr/>
        </p:nvPicPr>
        <p:blipFill rotWithShape="1">
          <a:blip r:embed="rId3">
            <a:alphaModFix/>
          </a:blip>
          <a:srcRect/>
          <a:stretch/>
        </p:blipFill>
        <p:spPr>
          <a:xfrm>
            <a:off x="355600" y="6120234"/>
            <a:ext cx="1802227" cy="615133"/>
          </a:xfrm>
          <a:prstGeom prst="rect">
            <a:avLst/>
          </a:prstGeom>
          <a:noFill/>
          <a:ln>
            <a:noFill/>
          </a:ln>
        </p:spPr>
      </p:pic>
      <p:sp>
        <p:nvSpPr>
          <p:cNvPr id="132" name="Google Shape;132;p28"/>
          <p:cNvSpPr txBox="1">
            <a:spLocks noGrp="1"/>
          </p:cNvSpPr>
          <p:nvPr>
            <p:ph type="subTitle" idx="2"/>
          </p:nvPr>
        </p:nvSpPr>
        <p:spPr>
          <a:xfrm>
            <a:off x="355600" y="489631"/>
            <a:ext cx="4875600" cy="5264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Clr>
                <a:srgbClr val="00A3E3"/>
              </a:buClr>
              <a:buSzPts val="1800"/>
              <a:buNone/>
              <a:defRPr>
                <a:solidFill>
                  <a:srgbClr val="00A3E3"/>
                </a:solidFill>
              </a:defRPr>
            </a:lvl1pPr>
            <a:lvl2pPr lvl="1" algn="l">
              <a:lnSpc>
                <a:spcPct val="115000"/>
              </a:lnSpc>
              <a:spcBef>
                <a:spcPts val="0"/>
              </a:spcBef>
              <a:spcAft>
                <a:spcPts val="0"/>
              </a:spcAft>
              <a:buSzPts val="1400"/>
              <a:buNone/>
              <a:defRPr/>
            </a:lvl2pPr>
            <a:lvl3pPr lvl="2" algn="l">
              <a:lnSpc>
                <a:spcPct val="115000"/>
              </a:lnSpc>
              <a:spcBef>
                <a:spcPts val="0"/>
              </a:spcBef>
              <a:spcAft>
                <a:spcPts val="0"/>
              </a:spcAft>
              <a:buSzPts val="1400"/>
              <a:buNone/>
              <a:defRPr/>
            </a:lvl3pPr>
            <a:lvl4pPr lvl="3" algn="l">
              <a:lnSpc>
                <a:spcPct val="115000"/>
              </a:lnSpc>
              <a:spcBef>
                <a:spcPts val="0"/>
              </a:spcBef>
              <a:spcAft>
                <a:spcPts val="0"/>
              </a:spcAft>
              <a:buSzPts val="1400"/>
              <a:buNone/>
              <a:defRPr/>
            </a:lvl4pPr>
            <a:lvl5pPr lvl="4" algn="l">
              <a:lnSpc>
                <a:spcPct val="115000"/>
              </a:lnSpc>
              <a:spcBef>
                <a:spcPts val="0"/>
              </a:spcBef>
              <a:spcAft>
                <a:spcPts val="0"/>
              </a:spcAft>
              <a:buSzPts val="1400"/>
              <a:buNone/>
              <a:defRPr/>
            </a:lvl5pPr>
            <a:lvl6pPr lvl="5" algn="l">
              <a:lnSpc>
                <a:spcPct val="115000"/>
              </a:lnSpc>
              <a:spcBef>
                <a:spcPts val="0"/>
              </a:spcBef>
              <a:spcAft>
                <a:spcPts val="0"/>
              </a:spcAft>
              <a:buSzPts val="1400"/>
              <a:buNone/>
              <a:defRPr/>
            </a:lvl6pPr>
            <a:lvl7pPr lvl="6" algn="l">
              <a:lnSpc>
                <a:spcPct val="115000"/>
              </a:lnSpc>
              <a:spcBef>
                <a:spcPts val="0"/>
              </a:spcBef>
              <a:spcAft>
                <a:spcPts val="0"/>
              </a:spcAft>
              <a:buSzPts val="1400"/>
              <a:buNone/>
              <a:defRPr/>
            </a:lvl7pPr>
            <a:lvl8pPr lvl="7" algn="l">
              <a:lnSpc>
                <a:spcPct val="115000"/>
              </a:lnSpc>
              <a:spcBef>
                <a:spcPts val="0"/>
              </a:spcBef>
              <a:spcAft>
                <a:spcPts val="0"/>
              </a:spcAft>
              <a:buSzPts val="1400"/>
              <a:buNone/>
              <a:defRPr/>
            </a:lvl8pPr>
            <a:lvl9pPr lvl="8" algn="l">
              <a:lnSpc>
                <a:spcPct val="115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867328614"/>
      </p:ext>
    </p:extLst>
  </p:cSld>
  <p:clrMapOvr>
    <a:masterClrMapping/>
  </p:clrMapOvr>
  <p:extLst>
    <p:ext uri="{DCECCB84-F9BA-43D5-87BE-67443E8EF086}">
      <p15:sldGuideLst xmlns:p15="http://schemas.microsoft.com/office/powerpoint/2012/main">
        <p15:guide id="1" pos="216">
          <p15:clr>
            <a:srgbClr val="E46962"/>
          </p15:clr>
        </p15:guide>
        <p15:guide id="2" orient="horz" pos="3096">
          <p15:clr>
            <a:srgbClr val="E46962"/>
          </p15:clr>
        </p15:guide>
        <p15:guide id="3" pos="5370">
          <p15:clr>
            <a:srgbClr val="E46962"/>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Section header 1 1 1 1 1 1 2 1 2">
  <p:cSld name="Section header 1 1 1 1 1 1 2 1 2">
    <p:bg>
      <p:bgPr>
        <a:blipFill>
          <a:blip r:embed="rId2">
            <a:alphaModFix/>
          </a:blip>
          <a:stretch>
            <a:fillRect/>
          </a:stretch>
        </a:blipFill>
        <a:effectLst/>
      </p:bgPr>
    </p:bg>
    <p:spTree>
      <p:nvGrpSpPr>
        <p:cNvPr id="1" name="Shape 133"/>
        <p:cNvGrpSpPr/>
        <p:nvPr/>
      </p:nvGrpSpPr>
      <p:grpSpPr>
        <a:xfrm>
          <a:off x="0" y="0"/>
          <a:ext cx="0" cy="0"/>
          <a:chOff x="0" y="0"/>
          <a:chExt cx="0" cy="0"/>
        </a:xfrm>
      </p:grpSpPr>
      <p:sp>
        <p:nvSpPr>
          <p:cNvPr id="134" name="Google Shape;134;p29"/>
          <p:cNvSpPr txBox="1">
            <a:spLocks noGrp="1"/>
          </p:cNvSpPr>
          <p:nvPr>
            <p:ph type="body" idx="1"/>
          </p:nvPr>
        </p:nvSpPr>
        <p:spPr>
          <a:xfrm>
            <a:off x="6699979" y="467008"/>
            <a:ext cx="4338400" cy="9816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chemeClr val="lt1"/>
              </a:buClr>
              <a:buSzPts val="1400"/>
              <a:buChar char="●"/>
              <a:defRPr sz="1867">
                <a:solidFill>
                  <a:schemeClr val="lt1"/>
                </a:solidFill>
              </a:defRPr>
            </a:lvl1pPr>
            <a:lvl2pPr marL="1219170" lvl="1" indent="-406390" algn="l">
              <a:lnSpc>
                <a:spcPct val="115000"/>
              </a:lnSpc>
              <a:spcBef>
                <a:spcPts val="0"/>
              </a:spcBef>
              <a:spcAft>
                <a:spcPts val="0"/>
              </a:spcAft>
              <a:buClr>
                <a:schemeClr val="lt1"/>
              </a:buClr>
              <a:buSzPts val="1200"/>
              <a:buChar char="○"/>
              <a:defRPr sz="1600">
                <a:solidFill>
                  <a:schemeClr val="lt1"/>
                </a:solidFill>
              </a:defRPr>
            </a:lvl2pPr>
            <a:lvl3pPr marL="1828754" lvl="2" indent="-406390" algn="l">
              <a:lnSpc>
                <a:spcPct val="115000"/>
              </a:lnSpc>
              <a:spcBef>
                <a:spcPts val="0"/>
              </a:spcBef>
              <a:spcAft>
                <a:spcPts val="0"/>
              </a:spcAft>
              <a:buClr>
                <a:schemeClr val="lt1"/>
              </a:buClr>
              <a:buSzPts val="1200"/>
              <a:buChar char="■"/>
              <a:defRPr sz="1600">
                <a:solidFill>
                  <a:schemeClr val="lt1"/>
                </a:solidFill>
              </a:defRPr>
            </a:lvl3pPr>
            <a:lvl4pPr marL="2438339" lvl="3" indent="-406390" algn="l">
              <a:lnSpc>
                <a:spcPct val="115000"/>
              </a:lnSpc>
              <a:spcBef>
                <a:spcPts val="0"/>
              </a:spcBef>
              <a:spcAft>
                <a:spcPts val="0"/>
              </a:spcAft>
              <a:buClr>
                <a:schemeClr val="lt1"/>
              </a:buClr>
              <a:buSzPts val="1200"/>
              <a:buChar char="●"/>
              <a:defRPr sz="1600">
                <a:solidFill>
                  <a:schemeClr val="lt1"/>
                </a:solidFill>
              </a:defRPr>
            </a:lvl4pPr>
            <a:lvl5pPr marL="3047924" lvl="4" indent="-406390" algn="l">
              <a:lnSpc>
                <a:spcPct val="115000"/>
              </a:lnSpc>
              <a:spcBef>
                <a:spcPts val="0"/>
              </a:spcBef>
              <a:spcAft>
                <a:spcPts val="0"/>
              </a:spcAft>
              <a:buClr>
                <a:schemeClr val="lt1"/>
              </a:buClr>
              <a:buSzPts val="1200"/>
              <a:buChar char="○"/>
              <a:defRPr sz="1600">
                <a:solidFill>
                  <a:schemeClr val="lt1"/>
                </a:solidFill>
              </a:defRPr>
            </a:lvl5pPr>
            <a:lvl6pPr marL="3657509" lvl="5" indent="-406390" algn="l">
              <a:lnSpc>
                <a:spcPct val="115000"/>
              </a:lnSpc>
              <a:spcBef>
                <a:spcPts val="0"/>
              </a:spcBef>
              <a:spcAft>
                <a:spcPts val="0"/>
              </a:spcAft>
              <a:buClr>
                <a:schemeClr val="lt1"/>
              </a:buClr>
              <a:buSzPts val="1200"/>
              <a:buChar char="■"/>
              <a:defRPr sz="1600">
                <a:solidFill>
                  <a:schemeClr val="lt1"/>
                </a:solidFill>
              </a:defRPr>
            </a:lvl6pPr>
            <a:lvl7pPr marL="4267093" lvl="6" indent="-406390" algn="l">
              <a:lnSpc>
                <a:spcPct val="115000"/>
              </a:lnSpc>
              <a:spcBef>
                <a:spcPts val="0"/>
              </a:spcBef>
              <a:spcAft>
                <a:spcPts val="0"/>
              </a:spcAft>
              <a:buClr>
                <a:schemeClr val="lt1"/>
              </a:buClr>
              <a:buSzPts val="1200"/>
              <a:buChar char="●"/>
              <a:defRPr sz="1600">
                <a:solidFill>
                  <a:schemeClr val="lt1"/>
                </a:solidFill>
              </a:defRPr>
            </a:lvl7pPr>
            <a:lvl8pPr marL="4876678" lvl="7" indent="-406390" algn="l">
              <a:lnSpc>
                <a:spcPct val="115000"/>
              </a:lnSpc>
              <a:spcBef>
                <a:spcPts val="0"/>
              </a:spcBef>
              <a:spcAft>
                <a:spcPts val="0"/>
              </a:spcAft>
              <a:buClr>
                <a:schemeClr val="lt1"/>
              </a:buClr>
              <a:buSzPts val="1200"/>
              <a:buChar char="○"/>
              <a:defRPr sz="1600">
                <a:solidFill>
                  <a:schemeClr val="lt1"/>
                </a:solidFill>
              </a:defRPr>
            </a:lvl8pPr>
            <a:lvl9pPr marL="5486263" lvl="8" indent="-406390" algn="l">
              <a:lnSpc>
                <a:spcPct val="115000"/>
              </a:lnSpc>
              <a:spcBef>
                <a:spcPts val="0"/>
              </a:spcBef>
              <a:spcAft>
                <a:spcPts val="0"/>
              </a:spcAft>
              <a:buClr>
                <a:schemeClr val="lt1"/>
              </a:buClr>
              <a:buSzPts val="1200"/>
              <a:buChar char="■"/>
              <a:defRPr sz="1600">
                <a:solidFill>
                  <a:schemeClr val="lt1"/>
                </a:solidFill>
              </a:defRPr>
            </a:lvl9pPr>
          </a:lstStyle>
          <a:p>
            <a:endParaRPr/>
          </a:p>
        </p:txBody>
      </p:sp>
      <p:sp>
        <p:nvSpPr>
          <p:cNvPr id="135" name="Google Shape;135;p29"/>
          <p:cNvSpPr txBox="1">
            <a:spLocks noGrp="1"/>
          </p:cNvSpPr>
          <p:nvPr>
            <p:ph type="title"/>
          </p:nvPr>
        </p:nvSpPr>
        <p:spPr>
          <a:xfrm>
            <a:off x="457200" y="2359600"/>
            <a:ext cx="4189200" cy="13328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3000"/>
              <a:buNone/>
              <a:defRPr sz="4000">
                <a:solidFill>
                  <a:schemeClr val="lt1"/>
                </a:solidFill>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36" name="Google Shape;136;p29"/>
          <p:cNvSpPr txBox="1">
            <a:spLocks noGrp="1"/>
          </p:cNvSpPr>
          <p:nvPr>
            <p:ph type="body" idx="2"/>
          </p:nvPr>
        </p:nvSpPr>
        <p:spPr>
          <a:xfrm>
            <a:off x="6872949" y="1742139"/>
            <a:ext cx="4165200" cy="9816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chemeClr val="lt1"/>
              </a:buClr>
              <a:buSzPts val="1400"/>
              <a:buChar char="●"/>
              <a:defRPr sz="1867">
                <a:solidFill>
                  <a:schemeClr val="lt1"/>
                </a:solidFill>
              </a:defRPr>
            </a:lvl1pPr>
            <a:lvl2pPr marL="1219170" lvl="1" indent="-406390" algn="l">
              <a:lnSpc>
                <a:spcPct val="115000"/>
              </a:lnSpc>
              <a:spcBef>
                <a:spcPts val="0"/>
              </a:spcBef>
              <a:spcAft>
                <a:spcPts val="0"/>
              </a:spcAft>
              <a:buClr>
                <a:schemeClr val="lt1"/>
              </a:buClr>
              <a:buSzPts val="1200"/>
              <a:buChar char="○"/>
              <a:defRPr sz="1600">
                <a:solidFill>
                  <a:schemeClr val="lt1"/>
                </a:solidFill>
              </a:defRPr>
            </a:lvl2pPr>
            <a:lvl3pPr marL="1828754" lvl="2" indent="-406390" algn="l">
              <a:lnSpc>
                <a:spcPct val="115000"/>
              </a:lnSpc>
              <a:spcBef>
                <a:spcPts val="0"/>
              </a:spcBef>
              <a:spcAft>
                <a:spcPts val="0"/>
              </a:spcAft>
              <a:buClr>
                <a:schemeClr val="lt1"/>
              </a:buClr>
              <a:buSzPts val="1200"/>
              <a:buChar char="■"/>
              <a:defRPr sz="1600">
                <a:solidFill>
                  <a:schemeClr val="lt1"/>
                </a:solidFill>
              </a:defRPr>
            </a:lvl3pPr>
            <a:lvl4pPr marL="2438339" lvl="3" indent="-406390" algn="l">
              <a:lnSpc>
                <a:spcPct val="115000"/>
              </a:lnSpc>
              <a:spcBef>
                <a:spcPts val="0"/>
              </a:spcBef>
              <a:spcAft>
                <a:spcPts val="0"/>
              </a:spcAft>
              <a:buClr>
                <a:schemeClr val="lt1"/>
              </a:buClr>
              <a:buSzPts val="1200"/>
              <a:buChar char="●"/>
              <a:defRPr sz="1600">
                <a:solidFill>
                  <a:schemeClr val="lt1"/>
                </a:solidFill>
              </a:defRPr>
            </a:lvl4pPr>
            <a:lvl5pPr marL="3047924" lvl="4" indent="-406390" algn="l">
              <a:lnSpc>
                <a:spcPct val="115000"/>
              </a:lnSpc>
              <a:spcBef>
                <a:spcPts val="0"/>
              </a:spcBef>
              <a:spcAft>
                <a:spcPts val="0"/>
              </a:spcAft>
              <a:buClr>
                <a:schemeClr val="lt1"/>
              </a:buClr>
              <a:buSzPts val="1200"/>
              <a:buChar char="○"/>
              <a:defRPr sz="1600">
                <a:solidFill>
                  <a:schemeClr val="lt1"/>
                </a:solidFill>
              </a:defRPr>
            </a:lvl5pPr>
            <a:lvl6pPr marL="3657509" lvl="5" indent="-406390" algn="l">
              <a:lnSpc>
                <a:spcPct val="115000"/>
              </a:lnSpc>
              <a:spcBef>
                <a:spcPts val="0"/>
              </a:spcBef>
              <a:spcAft>
                <a:spcPts val="0"/>
              </a:spcAft>
              <a:buClr>
                <a:schemeClr val="lt1"/>
              </a:buClr>
              <a:buSzPts val="1200"/>
              <a:buChar char="■"/>
              <a:defRPr sz="1600">
                <a:solidFill>
                  <a:schemeClr val="lt1"/>
                </a:solidFill>
              </a:defRPr>
            </a:lvl6pPr>
            <a:lvl7pPr marL="4267093" lvl="6" indent="-406390" algn="l">
              <a:lnSpc>
                <a:spcPct val="115000"/>
              </a:lnSpc>
              <a:spcBef>
                <a:spcPts val="0"/>
              </a:spcBef>
              <a:spcAft>
                <a:spcPts val="0"/>
              </a:spcAft>
              <a:buClr>
                <a:schemeClr val="lt1"/>
              </a:buClr>
              <a:buSzPts val="1200"/>
              <a:buChar char="●"/>
              <a:defRPr sz="1600">
                <a:solidFill>
                  <a:schemeClr val="lt1"/>
                </a:solidFill>
              </a:defRPr>
            </a:lvl7pPr>
            <a:lvl8pPr marL="4876678" lvl="7" indent="-406390" algn="l">
              <a:lnSpc>
                <a:spcPct val="115000"/>
              </a:lnSpc>
              <a:spcBef>
                <a:spcPts val="0"/>
              </a:spcBef>
              <a:spcAft>
                <a:spcPts val="0"/>
              </a:spcAft>
              <a:buClr>
                <a:schemeClr val="lt1"/>
              </a:buClr>
              <a:buSzPts val="1200"/>
              <a:buChar char="○"/>
              <a:defRPr sz="1600">
                <a:solidFill>
                  <a:schemeClr val="lt1"/>
                </a:solidFill>
              </a:defRPr>
            </a:lvl8pPr>
            <a:lvl9pPr marL="5486263" lvl="8" indent="-406390" algn="l">
              <a:lnSpc>
                <a:spcPct val="115000"/>
              </a:lnSpc>
              <a:spcBef>
                <a:spcPts val="0"/>
              </a:spcBef>
              <a:spcAft>
                <a:spcPts val="0"/>
              </a:spcAft>
              <a:buClr>
                <a:schemeClr val="lt1"/>
              </a:buClr>
              <a:buSzPts val="1200"/>
              <a:buChar char="■"/>
              <a:defRPr sz="1600">
                <a:solidFill>
                  <a:schemeClr val="lt1"/>
                </a:solidFill>
              </a:defRPr>
            </a:lvl9pPr>
          </a:lstStyle>
          <a:p>
            <a:endParaRPr/>
          </a:p>
        </p:txBody>
      </p:sp>
      <p:sp>
        <p:nvSpPr>
          <p:cNvPr id="137" name="Google Shape;137;p29"/>
          <p:cNvSpPr txBox="1">
            <a:spLocks noGrp="1"/>
          </p:cNvSpPr>
          <p:nvPr>
            <p:ph type="body" idx="3"/>
          </p:nvPr>
        </p:nvSpPr>
        <p:spPr>
          <a:xfrm>
            <a:off x="6872949" y="2994171"/>
            <a:ext cx="4338400" cy="9816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chemeClr val="lt1"/>
              </a:buClr>
              <a:buSzPts val="1400"/>
              <a:buChar char="●"/>
              <a:defRPr sz="1867">
                <a:solidFill>
                  <a:schemeClr val="lt1"/>
                </a:solidFill>
              </a:defRPr>
            </a:lvl1pPr>
            <a:lvl2pPr marL="1219170" lvl="1" indent="-406390" algn="l">
              <a:lnSpc>
                <a:spcPct val="115000"/>
              </a:lnSpc>
              <a:spcBef>
                <a:spcPts val="0"/>
              </a:spcBef>
              <a:spcAft>
                <a:spcPts val="0"/>
              </a:spcAft>
              <a:buClr>
                <a:schemeClr val="lt1"/>
              </a:buClr>
              <a:buSzPts val="1200"/>
              <a:buChar char="○"/>
              <a:defRPr sz="1600">
                <a:solidFill>
                  <a:schemeClr val="lt1"/>
                </a:solidFill>
              </a:defRPr>
            </a:lvl2pPr>
            <a:lvl3pPr marL="1828754" lvl="2" indent="-406390" algn="l">
              <a:lnSpc>
                <a:spcPct val="115000"/>
              </a:lnSpc>
              <a:spcBef>
                <a:spcPts val="0"/>
              </a:spcBef>
              <a:spcAft>
                <a:spcPts val="0"/>
              </a:spcAft>
              <a:buClr>
                <a:schemeClr val="lt1"/>
              </a:buClr>
              <a:buSzPts val="1200"/>
              <a:buChar char="■"/>
              <a:defRPr sz="1600">
                <a:solidFill>
                  <a:schemeClr val="lt1"/>
                </a:solidFill>
              </a:defRPr>
            </a:lvl3pPr>
            <a:lvl4pPr marL="2438339" lvl="3" indent="-406390" algn="l">
              <a:lnSpc>
                <a:spcPct val="115000"/>
              </a:lnSpc>
              <a:spcBef>
                <a:spcPts val="0"/>
              </a:spcBef>
              <a:spcAft>
                <a:spcPts val="0"/>
              </a:spcAft>
              <a:buClr>
                <a:schemeClr val="lt1"/>
              </a:buClr>
              <a:buSzPts val="1200"/>
              <a:buChar char="●"/>
              <a:defRPr sz="1600">
                <a:solidFill>
                  <a:schemeClr val="lt1"/>
                </a:solidFill>
              </a:defRPr>
            </a:lvl4pPr>
            <a:lvl5pPr marL="3047924" lvl="4" indent="-406390" algn="l">
              <a:lnSpc>
                <a:spcPct val="115000"/>
              </a:lnSpc>
              <a:spcBef>
                <a:spcPts val="0"/>
              </a:spcBef>
              <a:spcAft>
                <a:spcPts val="0"/>
              </a:spcAft>
              <a:buClr>
                <a:schemeClr val="lt1"/>
              </a:buClr>
              <a:buSzPts val="1200"/>
              <a:buChar char="○"/>
              <a:defRPr sz="1600">
                <a:solidFill>
                  <a:schemeClr val="lt1"/>
                </a:solidFill>
              </a:defRPr>
            </a:lvl5pPr>
            <a:lvl6pPr marL="3657509" lvl="5" indent="-406390" algn="l">
              <a:lnSpc>
                <a:spcPct val="115000"/>
              </a:lnSpc>
              <a:spcBef>
                <a:spcPts val="0"/>
              </a:spcBef>
              <a:spcAft>
                <a:spcPts val="0"/>
              </a:spcAft>
              <a:buClr>
                <a:schemeClr val="lt1"/>
              </a:buClr>
              <a:buSzPts val="1200"/>
              <a:buChar char="■"/>
              <a:defRPr sz="1600">
                <a:solidFill>
                  <a:schemeClr val="lt1"/>
                </a:solidFill>
              </a:defRPr>
            </a:lvl6pPr>
            <a:lvl7pPr marL="4267093" lvl="6" indent="-406390" algn="l">
              <a:lnSpc>
                <a:spcPct val="115000"/>
              </a:lnSpc>
              <a:spcBef>
                <a:spcPts val="0"/>
              </a:spcBef>
              <a:spcAft>
                <a:spcPts val="0"/>
              </a:spcAft>
              <a:buClr>
                <a:schemeClr val="lt1"/>
              </a:buClr>
              <a:buSzPts val="1200"/>
              <a:buChar char="●"/>
              <a:defRPr sz="1600">
                <a:solidFill>
                  <a:schemeClr val="lt1"/>
                </a:solidFill>
              </a:defRPr>
            </a:lvl7pPr>
            <a:lvl8pPr marL="4876678" lvl="7" indent="-406390" algn="l">
              <a:lnSpc>
                <a:spcPct val="115000"/>
              </a:lnSpc>
              <a:spcBef>
                <a:spcPts val="0"/>
              </a:spcBef>
              <a:spcAft>
                <a:spcPts val="0"/>
              </a:spcAft>
              <a:buClr>
                <a:schemeClr val="lt1"/>
              </a:buClr>
              <a:buSzPts val="1200"/>
              <a:buChar char="○"/>
              <a:defRPr sz="1600">
                <a:solidFill>
                  <a:schemeClr val="lt1"/>
                </a:solidFill>
              </a:defRPr>
            </a:lvl8pPr>
            <a:lvl9pPr marL="5486263" lvl="8" indent="-406390" algn="l">
              <a:lnSpc>
                <a:spcPct val="115000"/>
              </a:lnSpc>
              <a:spcBef>
                <a:spcPts val="0"/>
              </a:spcBef>
              <a:spcAft>
                <a:spcPts val="0"/>
              </a:spcAft>
              <a:buClr>
                <a:schemeClr val="lt1"/>
              </a:buClr>
              <a:buSzPts val="1200"/>
              <a:buChar char="■"/>
              <a:defRPr sz="1600">
                <a:solidFill>
                  <a:schemeClr val="lt1"/>
                </a:solidFill>
              </a:defRPr>
            </a:lvl9pPr>
          </a:lstStyle>
          <a:p>
            <a:endParaRPr/>
          </a:p>
        </p:txBody>
      </p:sp>
      <p:sp>
        <p:nvSpPr>
          <p:cNvPr id="138" name="Google Shape;138;p29"/>
          <p:cNvSpPr txBox="1">
            <a:spLocks noGrp="1"/>
          </p:cNvSpPr>
          <p:nvPr>
            <p:ph type="body" idx="4"/>
          </p:nvPr>
        </p:nvSpPr>
        <p:spPr>
          <a:xfrm>
            <a:off x="6872949" y="4243452"/>
            <a:ext cx="4338400" cy="9816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chemeClr val="lt1"/>
              </a:buClr>
              <a:buSzPts val="1400"/>
              <a:buChar char="●"/>
              <a:defRPr sz="1867">
                <a:solidFill>
                  <a:schemeClr val="lt1"/>
                </a:solidFill>
              </a:defRPr>
            </a:lvl1pPr>
            <a:lvl2pPr marL="1219170" lvl="1" indent="-406390" algn="l">
              <a:lnSpc>
                <a:spcPct val="115000"/>
              </a:lnSpc>
              <a:spcBef>
                <a:spcPts val="0"/>
              </a:spcBef>
              <a:spcAft>
                <a:spcPts val="0"/>
              </a:spcAft>
              <a:buClr>
                <a:schemeClr val="lt1"/>
              </a:buClr>
              <a:buSzPts val="1200"/>
              <a:buChar char="○"/>
              <a:defRPr sz="1600">
                <a:solidFill>
                  <a:schemeClr val="lt1"/>
                </a:solidFill>
              </a:defRPr>
            </a:lvl2pPr>
            <a:lvl3pPr marL="1828754" lvl="2" indent="-406390" algn="l">
              <a:lnSpc>
                <a:spcPct val="115000"/>
              </a:lnSpc>
              <a:spcBef>
                <a:spcPts val="0"/>
              </a:spcBef>
              <a:spcAft>
                <a:spcPts val="0"/>
              </a:spcAft>
              <a:buClr>
                <a:schemeClr val="lt1"/>
              </a:buClr>
              <a:buSzPts val="1200"/>
              <a:buChar char="■"/>
              <a:defRPr sz="1600">
                <a:solidFill>
                  <a:schemeClr val="lt1"/>
                </a:solidFill>
              </a:defRPr>
            </a:lvl3pPr>
            <a:lvl4pPr marL="2438339" lvl="3" indent="-406390" algn="l">
              <a:lnSpc>
                <a:spcPct val="115000"/>
              </a:lnSpc>
              <a:spcBef>
                <a:spcPts val="0"/>
              </a:spcBef>
              <a:spcAft>
                <a:spcPts val="0"/>
              </a:spcAft>
              <a:buClr>
                <a:schemeClr val="lt1"/>
              </a:buClr>
              <a:buSzPts val="1200"/>
              <a:buChar char="●"/>
              <a:defRPr sz="1600">
                <a:solidFill>
                  <a:schemeClr val="lt1"/>
                </a:solidFill>
              </a:defRPr>
            </a:lvl4pPr>
            <a:lvl5pPr marL="3047924" lvl="4" indent="-406390" algn="l">
              <a:lnSpc>
                <a:spcPct val="115000"/>
              </a:lnSpc>
              <a:spcBef>
                <a:spcPts val="0"/>
              </a:spcBef>
              <a:spcAft>
                <a:spcPts val="0"/>
              </a:spcAft>
              <a:buClr>
                <a:schemeClr val="lt1"/>
              </a:buClr>
              <a:buSzPts val="1200"/>
              <a:buChar char="○"/>
              <a:defRPr sz="1600">
                <a:solidFill>
                  <a:schemeClr val="lt1"/>
                </a:solidFill>
              </a:defRPr>
            </a:lvl5pPr>
            <a:lvl6pPr marL="3657509" lvl="5" indent="-406390" algn="l">
              <a:lnSpc>
                <a:spcPct val="115000"/>
              </a:lnSpc>
              <a:spcBef>
                <a:spcPts val="0"/>
              </a:spcBef>
              <a:spcAft>
                <a:spcPts val="0"/>
              </a:spcAft>
              <a:buClr>
                <a:schemeClr val="lt1"/>
              </a:buClr>
              <a:buSzPts val="1200"/>
              <a:buChar char="■"/>
              <a:defRPr sz="1600">
                <a:solidFill>
                  <a:schemeClr val="lt1"/>
                </a:solidFill>
              </a:defRPr>
            </a:lvl6pPr>
            <a:lvl7pPr marL="4267093" lvl="6" indent="-406390" algn="l">
              <a:lnSpc>
                <a:spcPct val="115000"/>
              </a:lnSpc>
              <a:spcBef>
                <a:spcPts val="0"/>
              </a:spcBef>
              <a:spcAft>
                <a:spcPts val="0"/>
              </a:spcAft>
              <a:buClr>
                <a:schemeClr val="lt1"/>
              </a:buClr>
              <a:buSzPts val="1200"/>
              <a:buChar char="●"/>
              <a:defRPr sz="1600">
                <a:solidFill>
                  <a:schemeClr val="lt1"/>
                </a:solidFill>
              </a:defRPr>
            </a:lvl7pPr>
            <a:lvl8pPr marL="4876678" lvl="7" indent="-406390" algn="l">
              <a:lnSpc>
                <a:spcPct val="115000"/>
              </a:lnSpc>
              <a:spcBef>
                <a:spcPts val="0"/>
              </a:spcBef>
              <a:spcAft>
                <a:spcPts val="0"/>
              </a:spcAft>
              <a:buClr>
                <a:schemeClr val="lt1"/>
              </a:buClr>
              <a:buSzPts val="1200"/>
              <a:buChar char="○"/>
              <a:defRPr sz="1600">
                <a:solidFill>
                  <a:schemeClr val="lt1"/>
                </a:solidFill>
              </a:defRPr>
            </a:lvl8pPr>
            <a:lvl9pPr marL="5486263" lvl="8" indent="-406390" algn="l">
              <a:lnSpc>
                <a:spcPct val="115000"/>
              </a:lnSpc>
              <a:spcBef>
                <a:spcPts val="0"/>
              </a:spcBef>
              <a:spcAft>
                <a:spcPts val="0"/>
              </a:spcAft>
              <a:buClr>
                <a:schemeClr val="lt1"/>
              </a:buClr>
              <a:buSzPts val="1200"/>
              <a:buChar char="■"/>
              <a:defRPr sz="1600">
                <a:solidFill>
                  <a:schemeClr val="lt1"/>
                </a:solidFill>
              </a:defRPr>
            </a:lvl9pPr>
          </a:lstStyle>
          <a:p>
            <a:endParaRPr/>
          </a:p>
        </p:txBody>
      </p:sp>
      <p:pic>
        <p:nvPicPr>
          <p:cNvPr id="139" name="Google Shape;139;p29"/>
          <p:cNvPicPr preferRelativeResize="0"/>
          <p:nvPr/>
        </p:nvPicPr>
        <p:blipFill rotWithShape="1">
          <a:blip r:embed="rId3">
            <a:alphaModFix/>
          </a:blip>
          <a:srcRect/>
          <a:stretch/>
        </p:blipFill>
        <p:spPr>
          <a:xfrm>
            <a:off x="6423289" y="406401"/>
            <a:ext cx="5972811" cy="1105932"/>
          </a:xfrm>
          <a:prstGeom prst="rect">
            <a:avLst/>
          </a:prstGeom>
          <a:noFill/>
          <a:ln>
            <a:noFill/>
          </a:ln>
        </p:spPr>
      </p:pic>
      <p:pic>
        <p:nvPicPr>
          <p:cNvPr id="140" name="Google Shape;140;p29"/>
          <p:cNvPicPr preferRelativeResize="0"/>
          <p:nvPr/>
        </p:nvPicPr>
        <p:blipFill rotWithShape="1">
          <a:blip r:embed="rId3">
            <a:alphaModFix/>
          </a:blip>
          <a:srcRect/>
          <a:stretch/>
        </p:blipFill>
        <p:spPr>
          <a:xfrm>
            <a:off x="6423289" y="1670493"/>
            <a:ext cx="5972811" cy="1105932"/>
          </a:xfrm>
          <a:prstGeom prst="rect">
            <a:avLst/>
          </a:prstGeom>
          <a:noFill/>
          <a:ln>
            <a:noFill/>
          </a:ln>
        </p:spPr>
      </p:pic>
      <p:pic>
        <p:nvPicPr>
          <p:cNvPr id="141" name="Google Shape;141;p29"/>
          <p:cNvPicPr preferRelativeResize="0"/>
          <p:nvPr/>
        </p:nvPicPr>
        <p:blipFill rotWithShape="1">
          <a:blip r:embed="rId3">
            <a:alphaModFix/>
          </a:blip>
          <a:srcRect/>
          <a:stretch/>
        </p:blipFill>
        <p:spPr>
          <a:xfrm>
            <a:off x="6423289" y="2913729"/>
            <a:ext cx="5972811" cy="1105932"/>
          </a:xfrm>
          <a:prstGeom prst="rect">
            <a:avLst/>
          </a:prstGeom>
          <a:noFill/>
          <a:ln>
            <a:noFill/>
          </a:ln>
        </p:spPr>
      </p:pic>
      <p:pic>
        <p:nvPicPr>
          <p:cNvPr id="142" name="Google Shape;142;p29"/>
          <p:cNvPicPr preferRelativeResize="0"/>
          <p:nvPr/>
        </p:nvPicPr>
        <p:blipFill rotWithShape="1">
          <a:blip r:embed="rId3">
            <a:alphaModFix/>
          </a:blip>
          <a:srcRect/>
          <a:stretch/>
        </p:blipFill>
        <p:spPr>
          <a:xfrm>
            <a:off x="6423289" y="4141786"/>
            <a:ext cx="5972811" cy="1105932"/>
          </a:xfrm>
          <a:prstGeom prst="rect">
            <a:avLst/>
          </a:prstGeom>
          <a:noFill/>
          <a:ln>
            <a:noFill/>
          </a:ln>
        </p:spPr>
      </p:pic>
      <p:pic>
        <p:nvPicPr>
          <p:cNvPr id="143" name="Google Shape;143;p29"/>
          <p:cNvPicPr preferRelativeResize="0"/>
          <p:nvPr/>
        </p:nvPicPr>
        <p:blipFill rotWithShape="1">
          <a:blip r:embed="rId4">
            <a:alphaModFix/>
          </a:blip>
          <a:srcRect/>
          <a:stretch/>
        </p:blipFill>
        <p:spPr>
          <a:xfrm>
            <a:off x="355600" y="6120234"/>
            <a:ext cx="1802227" cy="615133"/>
          </a:xfrm>
          <a:prstGeom prst="rect">
            <a:avLst/>
          </a:prstGeom>
          <a:noFill/>
          <a:ln>
            <a:noFill/>
          </a:ln>
        </p:spPr>
      </p:pic>
      <p:sp>
        <p:nvSpPr>
          <p:cNvPr id="144" name="Google Shape;144;p29"/>
          <p:cNvSpPr txBox="1">
            <a:spLocks noGrp="1"/>
          </p:cNvSpPr>
          <p:nvPr>
            <p:ph type="subTitle" idx="5"/>
          </p:nvPr>
        </p:nvSpPr>
        <p:spPr>
          <a:xfrm>
            <a:off x="457200" y="1891400"/>
            <a:ext cx="5460400" cy="398400"/>
          </a:xfrm>
          <a:prstGeom prst="rect">
            <a:avLst/>
          </a:prstGeom>
          <a:noFill/>
          <a:ln>
            <a:noFill/>
          </a:ln>
        </p:spPr>
        <p:txBody>
          <a:bodyPr spcFirstLastPara="1" wrap="square" lIns="91425" tIns="91425" rIns="91425" bIns="91425" anchor="t" anchorCtr="0">
            <a:noAutofit/>
          </a:bodyPr>
          <a:lstStyle>
            <a:lvl1pPr lvl="0" algn="l">
              <a:lnSpc>
                <a:spcPct val="115000"/>
              </a:lnSpc>
              <a:spcBef>
                <a:spcPts val="0"/>
              </a:spcBef>
              <a:spcAft>
                <a:spcPts val="0"/>
              </a:spcAft>
              <a:buClr>
                <a:srgbClr val="00A3E3"/>
              </a:buClr>
              <a:buSzPts val="1800"/>
              <a:buNone/>
              <a:defRPr>
                <a:solidFill>
                  <a:srgbClr val="00A3E3"/>
                </a:solidFill>
              </a:defRPr>
            </a:lvl1pPr>
            <a:lvl2pPr lvl="1" algn="l">
              <a:lnSpc>
                <a:spcPct val="115000"/>
              </a:lnSpc>
              <a:spcBef>
                <a:spcPts val="0"/>
              </a:spcBef>
              <a:spcAft>
                <a:spcPts val="0"/>
              </a:spcAft>
              <a:buSzPts val="1800"/>
              <a:buNone/>
              <a:defRPr sz="2400"/>
            </a:lvl2pPr>
            <a:lvl3pPr lvl="2" algn="l">
              <a:lnSpc>
                <a:spcPct val="115000"/>
              </a:lnSpc>
              <a:spcBef>
                <a:spcPts val="0"/>
              </a:spcBef>
              <a:spcAft>
                <a:spcPts val="0"/>
              </a:spcAft>
              <a:buSzPts val="1800"/>
              <a:buNone/>
              <a:defRPr sz="2400"/>
            </a:lvl3pPr>
            <a:lvl4pPr lvl="3" algn="l">
              <a:lnSpc>
                <a:spcPct val="115000"/>
              </a:lnSpc>
              <a:spcBef>
                <a:spcPts val="0"/>
              </a:spcBef>
              <a:spcAft>
                <a:spcPts val="0"/>
              </a:spcAft>
              <a:buSzPts val="1800"/>
              <a:buNone/>
              <a:defRPr sz="2400"/>
            </a:lvl4pPr>
            <a:lvl5pPr lvl="4" algn="l">
              <a:lnSpc>
                <a:spcPct val="115000"/>
              </a:lnSpc>
              <a:spcBef>
                <a:spcPts val="0"/>
              </a:spcBef>
              <a:spcAft>
                <a:spcPts val="0"/>
              </a:spcAft>
              <a:buSzPts val="1800"/>
              <a:buNone/>
              <a:defRPr sz="2400"/>
            </a:lvl5pPr>
            <a:lvl6pPr lvl="5" algn="l">
              <a:lnSpc>
                <a:spcPct val="115000"/>
              </a:lnSpc>
              <a:spcBef>
                <a:spcPts val="0"/>
              </a:spcBef>
              <a:spcAft>
                <a:spcPts val="0"/>
              </a:spcAft>
              <a:buSzPts val="1800"/>
              <a:buNone/>
              <a:defRPr sz="2400"/>
            </a:lvl6pPr>
            <a:lvl7pPr lvl="6" algn="l">
              <a:lnSpc>
                <a:spcPct val="115000"/>
              </a:lnSpc>
              <a:spcBef>
                <a:spcPts val="0"/>
              </a:spcBef>
              <a:spcAft>
                <a:spcPts val="0"/>
              </a:spcAft>
              <a:buSzPts val="1800"/>
              <a:buNone/>
              <a:defRPr sz="2400"/>
            </a:lvl7pPr>
            <a:lvl8pPr lvl="7" algn="l">
              <a:lnSpc>
                <a:spcPct val="115000"/>
              </a:lnSpc>
              <a:spcBef>
                <a:spcPts val="0"/>
              </a:spcBef>
              <a:spcAft>
                <a:spcPts val="0"/>
              </a:spcAft>
              <a:buSzPts val="1800"/>
              <a:buNone/>
              <a:defRPr sz="2400"/>
            </a:lvl8pPr>
            <a:lvl9pPr lvl="8" algn="l">
              <a:lnSpc>
                <a:spcPct val="115000"/>
              </a:lnSpc>
              <a:spcBef>
                <a:spcPts val="0"/>
              </a:spcBef>
              <a:spcAft>
                <a:spcPts val="0"/>
              </a:spcAft>
              <a:buSzPts val="1800"/>
              <a:buNone/>
              <a:defRPr sz="2400"/>
            </a:lvl9pPr>
          </a:lstStyle>
          <a:p>
            <a:endParaRPr/>
          </a:p>
        </p:txBody>
      </p:sp>
      <p:sp>
        <p:nvSpPr>
          <p:cNvPr id="145" name="Google Shape;145;p29"/>
          <p:cNvSpPr txBox="1">
            <a:spLocks noGrp="1"/>
          </p:cNvSpPr>
          <p:nvPr>
            <p:ph type="body" idx="6"/>
          </p:nvPr>
        </p:nvSpPr>
        <p:spPr>
          <a:xfrm>
            <a:off x="457200" y="3861567"/>
            <a:ext cx="4756400" cy="23420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chemeClr val="lt1"/>
              </a:buClr>
              <a:buSzPts val="1400"/>
              <a:buChar char="●"/>
              <a:defRPr sz="1867">
                <a:solidFill>
                  <a:schemeClr val="lt1"/>
                </a:solidFill>
              </a:defRPr>
            </a:lvl1pPr>
            <a:lvl2pPr marL="1219170" lvl="1" indent="-406390" algn="l">
              <a:lnSpc>
                <a:spcPct val="115000"/>
              </a:lnSpc>
              <a:spcBef>
                <a:spcPts val="0"/>
              </a:spcBef>
              <a:spcAft>
                <a:spcPts val="0"/>
              </a:spcAft>
              <a:buClr>
                <a:schemeClr val="lt1"/>
              </a:buClr>
              <a:buSzPts val="1200"/>
              <a:buChar char="○"/>
              <a:defRPr sz="1600">
                <a:solidFill>
                  <a:schemeClr val="lt1"/>
                </a:solidFill>
              </a:defRPr>
            </a:lvl2pPr>
            <a:lvl3pPr marL="1828754" lvl="2" indent="-406390" algn="l">
              <a:lnSpc>
                <a:spcPct val="115000"/>
              </a:lnSpc>
              <a:spcBef>
                <a:spcPts val="0"/>
              </a:spcBef>
              <a:spcAft>
                <a:spcPts val="0"/>
              </a:spcAft>
              <a:buClr>
                <a:schemeClr val="lt1"/>
              </a:buClr>
              <a:buSzPts val="1200"/>
              <a:buChar char="■"/>
              <a:defRPr sz="1600">
                <a:solidFill>
                  <a:schemeClr val="lt1"/>
                </a:solidFill>
              </a:defRPr>
            </a:lvl3pPr>
            <a:lvl4pPr marL="2438339" lvl="3" indent="-406390" algn="l">
              <a:lnSpc>
                <a:spcPct val="115000"/>
              </a:lnSpc>
              <a:spcBef>
                <a:spcPts val="0"/>
              </a:spcBef>
              <a:spcAft>
                <a:spcPts val="0"/>
              </a:spcAft>
              <a:buClr>
                <a:schemeClr val="lt1"/>
              </a:buClr>
              <a:buSzPts val="1200"/>
              <a:buChar char="●"/>
              <a:defRPr sz="1600">
                <a:solidFill>
                  <a:schemeClr val="lt1"/>
                </a:solidFill>
              </a:defRPr>
            </a:lvl4pPr>
            <a:lvl5pPr marL="3047924" lvl="4" indent="-406390" algn="l">
              <a:lnSpc>
                <a:spcPct val="115000"/>
              </a:lnSpc>
              <a:spcBef>
                <a:spcPts val="0"/>
              </a:spcBef>
              <a:spcAft>
                <a:spcPts val="0"/>
              </a:spcAft>
              <a:buClr>
                <a:schemeClr val="lt1"/>
              </a:buClr>
              <a:buSzPts val="1200"/>
              <a:buChar char="○"/>
              <a:defRPr sz="1600">
                <a:solidFill>
                  <a:schemeClr val="lt1"/>
                </a:solidFill>
              </a:defRPr>
            </a:lvl5pPr>
            <a:lvl6pPr marL="3657509" lvl="5" indent="-406390" algn="l">
              <a:lnSpc>
                <a:spcPct val="115000"/>
              </a:lnSpc>
              <a:spcBef>
                <a:spcPts val="0"/>
              </a:spcBef>
              <a:spcAft>
                <a:spcPts val="0"/>
              </a:spcAft>
              <a:buClr>
                <a:schemeClr val="lt1"/>
              </a:buClr>
              <a:buSzPts val="1200"/>
              <a:buChar char="■"/>
              <a:defRPr sz="1600">
                <a:solidFill>
                  <a:schemeClr val="lt1"/>
                </a:solidFill>
              </a:defRPr>
            </a:lvl6pPr>
            <a:lvl7pPr marL="4267093" lvl="6" indent="-406390" algn="l">
              <a:lnSpc>
                <a:spcPct val="115000"/>
              </a:lnSpc>
              <a:spcBef>
                <a:spcPts val="0"/>
              </a:spcBef>
              <a:spcAft>
                <a:spcPts val="0"/>
              </a:spcAft>
              <a:buClr>
                <a:schemeClr val="lt1"/>
              </a:buClr>
              <a:buSzPts val="1200"/>
              <a:buChar char="●"/>
              <a:defRPr sz="1600">
                <a:solidFill>
                  <a:schemeClr val="lt1"/>
                </a:solidFill>
              </a:defRPr>
            </a:lvl7pPr>
            <a:lvl8pPr marL="4876678" lvl="7" indent="-406390" algn="l">
              <a:lnSpc>
                <a:spcPct val="115000"/>
              </a:lnSpc>
              <a:spcBef>
                <a:spcPts val="0"/>
              </a:spcBef>
              <a:spcAft>
                <a:spcPts val="0"/>
              </a:spcAft>
              <a:buClr>
                <a:schemeClr val="lt1"/>
              </a:buClr>
              <a:buSzPts val="1200"/>
              <a:buChar char="○"/>
              <a:defRPr sz="1600">
                <a:solidFill>
                  <a:schemeClr val="lt1"/>
                </a:solidFill>
              </a:defRPr>
            </a:lvl8pPr>
            <a:lvl9pPr marL="5486263" lvl="8" indent="-406390" algn="l">
              <a:lnSpc>
                <a:spcPct val="115000"/>
              </a:lnSpc>
              <a:spcBef>
                <a:spcPts val="0"/>
              </a:spcBef>
              <a:spcAft>
                <a:spcPts val="0"/>
              </a:spcAft>
              <a:buClr>
                <a:schemeClr val="lt1"/>
              </a:buClr>
              <a:buSzPts val="1200"/>
              <a:buChar char="■"/>
              <a:defRPr sz="1600">
                <a:solidFill>
                  <a:schemeClr val="lt1"/>
                </a:solidFill>
              </a:defRPr>
            </a:lvl9pPr>
          </a:lstStyle>
          <a:p>
            <a:endParaRPr/>
          </a:p>
        </p:txBody>
      </p:sp>
      <p:sp>
        <p:nvSpPr>
          <p:cNvPr id="146" name="Google Shape;146;p29"/>
          <p:cNvSpPr txBox="1">
            <a:spLocks noGrp="1"/>
          </p:cNvSpPr>
          <p:nvPr>
            <p:ph type="body" idx="7"/>
          </p:nvPr>
        </p:nvSpPr>
        <p:spPr>
          <a:xfrm>
            <a:off x="6872949" y="5471501"/>
            <a:ext cx="4338400" cy="981600"/>
          </a:xfrm>
          <a:prstGeom prst="rect">
            <a:avLst/>
          </a:prstGeom>
          <a:noFill/>
          <a:ln>
            <a:noFill/>
          </a:ln>
        </p:spPr>
        <p:txBody>
          <a:bodyPr spcFirstLastPara="1" wrap="square" lIns="91425" tIns="91425" rIns="91425" bIns="91425" anchor="t" anchorCtr="0">
            <a:normAutofit/>
          </a:bodyPr>
          <a:lstStyle>
            <a:lvl1pPr marL="609585" lvl="0" indent="-423323" algn="l">
              <a:lnSpc>
                <a:spcPct val="115000"/>
              </a:lnSpc>
              <a:spcBef>
                <a:spcPts val="0"/>
              </a:spcBef>
              <a:spcAft>
                <a:spcPts val="0"/>
              </a:spcAft>
              <a:buClr>
                <a:schemeClr val="lt1"/>
              </a:buClr>
              <a:buSzPts val="1400"/>
              <a:buChar char="●"/>
              <a:defRPr sz="1867">
                <a:solidFill>
                  <a:schemeClr val="lt1"/>
                </a:solidFill>
              </a:defRPr>
            </a:lvl1pPr>
            <a:lvl2pPr marL="1219170" lvl="1" indent="-406390" algn="l">
              <a:lnSpc>
                <a:spcPct val="115000"/>
              </a:lnSpc>
              <a:spcBef>
                <a:spcPts val="0"/>
              </a:spcBef>
              <a:spcAft>
                <a:spcPts val="0"/>
              </a:spcAft>
              <a:buClr>
                <a:schemeClr val="lt1"/>
              </a:buClr>
              <a:buSzPts val="1200"/>
              <a:buChar char="○"/>
              <a:defRPr sz="1600">
                <a:solidFill>
                  <a:schemeClr val="lt1"/>
                </a:solidFill>
              </a:defRPr>
            </a:lvl2pPr>
            <a:lvl3pPr marL="1828754" lvl="2" indent="-406390" algn="l">
              <a:lnSpc>
                <a:spcPct val="115000"/>
              </a:lnSpc>
              <a:spcBef>
                <a:spcPts val="0"/>
              </a:spcBef>
              <a:spcAft>
                <a:spcPts val="0"/>
              </a:spcAft>
              <a:buClr>
                <a:schemeClr val="lt1"/>
              </a:buClr>
              <a:buSzPts val="1200"/>
              <a:buChar char="■"/>
              <a:defRPr sz="1600">
                <a:solidFill>
                  <a:schemeClr val="lt1"/>
                </a:solidFill>
              </a:defRPr>
            </a:lvl3pPr>
            <a:lvl4pPr marL="2438339" lvl="3" indent="-406390" algn="l">
              <a:lnSpc>
                <a:spcPct val="115000"/>
              </a:lnSpc>
              <a:spcBef>
                <a:spcPts val="0"/>
              </a:spcBef>
              <a:spcAft>
                <a:spcPts val="0"/>
              </a:spcAft>
              <a:buClr>
                <a:schemeClr val="lt1"/>
              </a:buClr>
              <a:buSzPts val="1200"/>
              <a:buChar char="●"/>
              <a:defRPr sz="1600">
                <a:solidFill>
                  <a:schemeClr val="lt1"/>
                </a:solidFill>
              </a:defRPr>
            </a:lvl4pPr>
            <a:lvl5pPr marL="3047924" lvl="4" indent="-406390" algn="l">
              <a:lnSpc>
                <a:spcPct val="115000"/>
              </a:lnSpc>
              <a:spcBef>
                <a:spcPts val="0"/>
              </a:spcBef>
              <a:spcAft>
                <a:spcPts val="0"/>
              </a:spcAft>
              <a:buClr>
                <a:schemeClr val="lt1"/>
              </a:buClr>
              <a:buSzPts val="1200"/>
              <a:buChar char="○"/>
              <a:defRPr sz="1600">
                <a:solidFill>
                  <a:schemeClr val="lt1"/>
                </a:solidFill>
              </a:defRPr>
            </a:lvl5pPr>
            <a:lvl6pPr marL="3657509" lvl="5" indent="-406390" algn="l">
              <a:lnSpc>
                <a:spcPct val="115000"/>
              </a:lnSpc>
              <a:spcBef>
                <a:spcPts val="0"/>
              </a:spcBef>
              <a:spcAft>
                <a:spcPts val="0"/>
              </a:spcAft>
              <a:buClr>
                <a:schemeClr val="lt1"/>
              </a:buClr>
              <a:buSzPts val="1200"/>
              <a:buChar char="■"/>
              <a:defRPr sz="1600">
                <a:solidFill>
                  <a:schemeClr val="lt1"/>
                </a:solidFill>
              </a:defRPr>
            </a:lvl6pPr>
            <a:lvl7pPr marL="4267093" lvl="6" indent="-406390" algn="l">
              <a:lnSpc>
                <a:spcPct val="115000"/>
              </a:lnSpc>
              <a:spcBef>
                <a:spcPts val="0"/>
              </a:spcBef>
              <a:spcAft>
                <a:spcPts val="0"/>
              </a:spcAft>
              <a:buClr>
                <a:schemeClr val="lt1"/>
              </a:buClr>
              <a:buSzPts val="1200"/>
              <a:buChar char="●"/>
              <a:defRPr sz="1600">
                <a:solidFill>
                  <a:schemeClr val="lt1"/>
                </a:solidFill>
              </a:defRPr>
            </a:lvl7pPr>
            <a:lvl8pPr marL="4876678" lvl="7" indent="-406390" algn="l">
              <a:lnSpc>
                <a:spcPct val="115000"/>
              </a:lnSpc>
              <a:spcBef>
                <a:spcPts val="0"/>
              </a:spcBef>
              <a:spcAft>
                <a:spcPts val="0"/>
              </a:spcAft>
              <a:buClr>
                <a:schemeClr val="lt1"/>
              </a:buClr>
              <a:buSzPts val="1200"/>
              <a:buChar char="○"/>
              <a:defRPr sz="1600">
                <a:solidFill>
                  <a:schemeClr val="lt1"/>
                </a:solidFill>
              </a:defRPr>
            </a:lvl8pPr>
            <a:lvl9pPr marL="5486263" lvl="8" indent="-406390" algn="l">
              <a:lnSpc>
                <a:spcPct val="115000"/>
              </a:lnSpc>
              <a:spcBef>
                <a:spcPts val="0"/>
              </a:spcBef>
              <a:spcAft>
                <a:spcPts val="0"/>
              </a:spcAft>
              <a:buClr>
                <a:schemeClr val="lt1"/>
              </a:buClr>
              <a:buSzPts val="1200"/>
              <a:buChar char="■"/>
              <a:defRPr sz="1600">
                <a:solidFill>
                  <a:schemeClr val="lt1"/>
                </a:solidFill>
              </a:defRPr>
            </a:lvl9pPr>
          </a:lstStyle>
          <a:p>
            <a:endParaRPr/>
          </a:p>
        </p:txBody>
      </p:sp>
      <p:pic>
        <p:nvPicPr>
          <p:cNvPr id="147" name="Google Shape;147;p29"/>
          <p:cNvPicPr preferRelativeResize="0"/>
          <p:nvPr/>
        </p:nvPicPr>
        <p:blipFill rotWithShape="1">
          <a:blip r:embed="rId3">
            <a:alphaModFix/>
          </a:blip>
          <a:srcRect/>
          <a:stretch/>
        </p:blipFill>
        <p:spPr>
          <a:xfrm>
            <a:off x="6423289" y="5369835"/>
            <a:ext cx="5972811" cy="1105932"/>
          </a:xfrm>
          <a:prstGeom prst="rect">
            <a:avLst/>
          </a:prstGeom>
          <a:noFill/>
          <a:ln>
            <a:noFill/>
          </a:ln>
        </p:spPr>
      </p:pic>
      <p:sp>
        <p:nvSpPr>
          <p:cNvPr id="148" name="Google Shape;148;p29"/>
          <p:cNvSpPr txBox="1"/>
          <p:nvPr/>
        </p:nvSpPr>
        <p:spPr>
          <a:xfrm>
            <a:off x="6019700" y="445633"/>
            <a:ext cx="1158000" cy="8076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 sz="5333" b="0" i="0" u="none" strike="noStrike" cap="none">
                <a:solidFill>
                  <a:srgbClr val="00A3E3"/>
                </a:solidFill>
                <a:latin typeface="Red Hat Display ExtraBold"/>
                <a:ea typeface="Red Hat Display ExtraBold"/>
                <a:cs typeface="Red Hat Display ExtraBold"/>
                <a:sym typeface="Red Hat Display ExtraBold"/>
              </a:rPr>
              <a:t>01</a:t>
            </a:r>
            <a:endParaRPr sz="5333" b="0" i="0" u="none" strike="noStrike" cap="none">
              <a:solidFill>
                <a:srgbClr val="00A3E3"/>
              </a:solidFill>
              <a:latin typeface="Red Hat Display ExtraBold"/>
              <a:ea typeface="Red Hat Display ExtraBold"/>
              <a:cs typeface="Red Hat Display ExtraBold"/>
              <a:sym typeface="Red Hat Display ExtraBold"/>
            </a:endParaRPr>
          </a:p>
        </p:txBody>
      </p:sp>
      <p:sp>
        <p:nvSpPr>
          <p:cNvPr id="149" name="Google Shape;149;p29"/>
          <p:cNvSpPr txBox="1"/>
          <p:nvPr/>
        </p:nvSpPr>
        <p:spPr>
          <a:xfrm>
            <a:off x="6019700" y="1709716"/>
            <a:ext cx="1158000" cy="8076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 sz="5333" b="0" i="0" u="none" strike="noStrike" cap="none">
                <a:solidFill>
                  <a:srgbClr val="00A3E3"/>
                </a:solidFill>
                <a:latin typeface="Red Hat Display ExtraBold"/>
                <a:ea typeface="Red Hat Display ExtraBold"/>
                <a:cs typeface="Red Hat Display ExtraBold"/>
                <a:sym typeface="Red Hat Display ExtraBold"/>
              </a:rPr>
              <a:t>02</a:t>
            </a:r>
            <a:endParaRPr sz="5333" b="0" i="0" u="none" strike="noStrike" cap="none">
              <a:solidFill>
                <a:srgbClr val="00A3E3"/>
              </a:solidFill>
              <a:latin typeface="Red Hat Display ExtraBold"/>
              <a:ea typeface="Red Hat Display ExtraBold"/>
              <a:cs typeface="Red Hat Display ExtraBold"/>
              <a:sym typeface="Red Hat Display ExtraBold"/>
            </a:endParaRPr>
          </a:p>
        </p:txBody>
      </p:sp>
      <p:sp>
        <p:nvSpPr>
          <p:cNvPr id="150" name="Google Shape;150;p29"/>
          <p:cNvSpPr txBox="1"/>
          <p:nvPr/>
        </p:nvSpPr>
        <p:spPr>
          <a:xfrm>
            <a:off x="6019700" y="2952952"/>
            <a:ext cx="1158000" cy="8076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 sz="5333" b="0" i="0" u="none" strike="noStrike" cap="none">
                <a:solidFill>
                  <a:srgbClr val="00A3E3"/>
                </a:solidFill>
                <a:latin typeface="Red Hat Display ExtraBold"/>
                <a:ea typeface="Red Hat Display ExtraBold"/>
                <a:cs typeface="Red Hat Display ExtraBold"/>
                <a:sym typeface="Red Hat Display ExtraBold"/>
              </a:rPr>
              <a:t>03</a:t>
            </a:r>
            <a:endParaRPr sz="5333" b="0" i="0" u="none" strike="noStrike" cap="none">
              <a:solidFill>
                <a:srgbClr val="00A3E3"/>
              </a:solidFill>
              <a:latin typeface="Red Hat Display ExtraBold"/>
              <a:ea typeface="Red Hat Display ExtraBold"/>
              <a:cs typeface="Red Hat Display ExtraBold"/>
              <a:sym typeface="Red Hat Display ExtraBold"/>
            </a:endParaRPr>
          </a:p>
        </p:txBody>
      </p:sp>
      <p:sp>
        <p:nvSpPr>
          <p:cNvPr id="151" name="Google Shape;151;p29"/>
          <p:cNvSpPr txBox="1"/>
          <p:nvPr/>
        </p:nvSpPr>
        <p:spPr>
          <a:xfrm>
            <a:off x="6019700" y="4188367"/>
            <a:ext cx="1476400" cy="8076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 sz="5333" b="0" i="0" u="none" strike="noStrike" cap="none">
                <a:solidFill>
                  <a:srgbClr val="00A3E3"/>
                </a:solidFill>
                <a:latin typeface="Red Hat Display ExtraBold"/>
                <a:ea typeface="Red Hat Display ExtraBold"/>
                <a:cs typeface="Red Hat Display ExtraBold"/>
                <a:sym typeface="Red Hat Display ExtraBold"/>
              </a:rPr>
              <a:t>04</a:t>
            </a:r>
            <a:endParaRPr sz="5333" b="0" i="0" u="none" strike="noStrike" cap="none">
              <a:solidFill>
                <a:srgbClr val="00A3E3"/>
              </a:solidFill>
              <a:latin typeface="Red Hat Display ExtraBold"/>
              <a:ea typeface="Red Hat Display ExtraBold"/>
              <a:cs typeface="Red Hat Display ExtraBold"/>
              <a:sym typeface="Red Hat Display ExtraBold"/>
            </a:endParaRPr>
          </a:p>
        </p:txBody>
      </p:sp>
      <p:sp>
        <p:nvSpPr>
          <p:cNvPr id="152" name="Google Shape;152;p29"/>
          <p:cNvSpPr txBox="1"/>
          <p:nvPr/>
        </p:nvSpPr>
        <p:spPr>
          <a:xfrm>
            <a:off x="6019700" y="5416400"/>
            <a:ext cx="1414400" cy="8076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 sz="5333" b="0" i="0" u="none" strike="noStrike" cap="none">
                <a:solidFill>
                  <a:srgbClr val="00A3E3"/>
                </a:solidFill>
                <a:latin typeface="Red Hat Display ExtraBold"/>
                <a:ea typeface="Red Hat Display ExtraBold"/>
                <a:cs typeface="Red Hat Display ExtraBold"/>
                <a:sym typeface="Red Hat Display ExtraBold"/>
              </a:rPr>
              <a:t>05</a:t>
            </a:r>
            <a:endParaRPr sz="5333" b="0" i="0" u="none" strike="noStrike" cap="none">
              <a:solidFill>
                <a:srgbClr val="00A3E3"/>
              </a:solidFill>
              <a:latin typeface="Red Hat Display ExtraBold"/>
              <a:ea typeface="Red Hat Display ExtraBold"/>
              <a:cs typeface="Red Hat Display ExtraBold"/>
              <a:sym typeface="Red Hat Display ExtraBold"/>
            </a:endParaRPr>
          </a:p>
        </p:txBody>
      </p:sp>
    </p:spTree>
    <p:extLst>
      <p:ext uri="{BB962C8B-B14F-4D97-AF65-F5344CB8AC3E}">
        <p14:creationId xmlns:p14="http://schemas.microsoft.com/office/powerpoint/2010/main" val="852324577"/>
      </p:ext>
    </p:extLst>
  </p:cSld>
  <p:clrMapOvr>
    <a:masterClrMapping/>
  </p:clrMapOvr>
  <p:extLst>
    <p:ext uri="{DCECCB84-F9BA-43D5-87BE-67443E8EF086}">
      <p15:sldGuideLst xmlns:p15="http://schemas.microsoft.com/office/powerpoint/2012/main">
        <p15:guide id="1" pos="216">
          <p15:clr>
            <a:srgbClr val="E46962"/>
          </p15:clr>
        </p15:guide>
        <p15:guide id="2" orient="horz" pos="3096">
          <p15:clr>
            <a:srgbClr val="E46962"/>
          </p15:clr>
        </p15:guide>
        <p15:guide id="3" pos="5370">
          <p15:clr>
            <a:srgbClr val="E46962"/>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1_Cover ">
  <p:cSld name="1_Cover ">
    <p:spTree>
      <p:nvGrpSpPr>
        <p:cNvPr id="1" name="Shape 153"/>
        <p:cNvGrpSpPr/>
        <p:nvPr/>
      </p:nvGrpSpPr>
      <p:grpSpPr>
        <a:xfrm>
          <a:off x="0" y="0"/>
          <a:ext cx="0" cy="0"/>
          <a:chOff x="0" y="0"/>
          <a:chExt cx="0" cy="0"/>
        </a:xfrm>
      </p:grpSpPr>
      <p:sp>
        <p:nvSpPr>
          <p:cNvPr id="154" name="Google Shape;154;p30"/>
          <p:cNvSpPr>
            <a:spLocks noGrp="1"/>
          </p:cNvSpPr>
          <p:nvPr>
            <p:ph type="pic" idx="2"/>
          </p:nvPr>
        </p:nvSpPr>
        <p:spPr>
          <a:xfrm>
            <a:off x="818469" y="1309000"/>
            <a:ext cx="3503200" cy="4900800"/>
          </a:xfrm>
          <a:prstGeom prst="rect">
            <a:avLst/>
          </a:prstGeom>
          <a:noFill/>
          <a:ln>
            <a:noFill/>
          </a:ln>
        </p:spPr>
        <p:txBody>
          <a:bodyPr/>
          <a:lstStyle/>
          <a:p>
            <a:endParaRPr lang="en-US"/>
          </a:p>
        </p:txBody>
      </p:sp>
    </p:spTree>
    <p:extLst>
      <p:ext uri="{BB962C8B-B14F-4D97-AF65-F5344CB8AC3E}">
        <p14:creationId xmlns:p14="http://schemas.microsoft.com/office/powerpoint/2010/main" val="324825186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5"/>
        <p:cNvGrpSpPr/>
        <p:nvPr/>
      </p:nvGrpSpPr>
      <p:grpSpPr>
        <a:xfrm>
          <a:off x="0" y="0"/>
          <a:ext cx="0" cy="0"/>
          <a:chOff x="0" y="0"/>
          <a:chExt cx="0" cy="0"/>
        </a:xfrm>
      </p:grpSpPr>
      <p:sp>
        <p:nvSpPr>
          <p:cNvPr id="156" name="Google Shape;156;p31"/>
          <p:cNvSpPr>
            <a:spLocks noGrp="1"/>
          </p:cNvSpPr>
          <p:nvPr>
            <p:ph type="pic" idx="2"/>
          </p:nvPr>
        </p:nvSpPr>
        <p:spPr>
          <a:xfrm>
            <a:off x="818468" y="2862263"/>
            <a:ext cx="1133600" cy="1133600"/>
          </a:xfrm>
          <a:prstGeom prst="rect">
            <a:avLst/>
          </a:prstGeom>
          <a:noFill/>
          <a:ln>
            <a:noFill/>
          </a:ln>
        </p:spPr>
        <p:txBody>
          <a:bodyPr/>
          <a:lstStyle/>
          <a:p>
            <a:endParaRPr lang="en-US"/>
          </a:p>
        </p:txBody>
      </p:sp>
      <p:sp>
        <p:nvSpPr>
          <p:cNvPr id="157" name="Google Shape;157;p31"/>
          <p:cNvSpPr>
            <a:spLocks noGrp="1"/>
          </p:cNvSpPr>
          <p:nvPr>
            <p:ph type="pic" idx="3"/>
          </p:nvPr>
        </p:nvSpPr>
        <p:spPr>
          <a:xfrm>
            <a:off x="7472972" y="1674811"/>
            <a:ext cx="3521600" cy="3514800"/>
          </a:xfrm>
          <a:prstGeom prst="rect">
            <a:avLst/>
          </a:prstGeom>
          <a:noFill/>
          <a:ln>
            <a:noFill/>
          </a:ln>
        </p:spPr>
        <p:txBody>
          <a:bodyPr/>
          <a:lstStyle/>
          <a:p>
            <a:endParaRPr lang="en-US"/>
          </a:p>
        </p:txBody>
      </p:sp>
    </p:spTree>
    <p:extLst>
      <p:ext uri="{BB962C8B-B14F-4D97-AF65-F5344CB8AC3E}">
        <p14:creationId xmlns:p14="http://schemas.microsoft.com/office/powerpoint/2010/main" val="3799174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616570"/>
            <a:ext cx="2160000" cy="4574680"/>
          </a:xfrm>
        </p:spPr>
        <p:txBody>
          <a:bodyPr/>
          <a:lstStyle>
            <a:lvl1pPr marL="0" indent="0">
              <a:buNone/>
              <a:defRPr sz="1600"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616570"/>
            <a:ext cx="2160588" cy="4574680"/>
          </a:xfrm>
        </p:spPr>
        <p:txBody>
          <a:bodyPr/>
          <a:lstStyle>
            <a:lvl1pPr marL="0" indent="0">
              <a:buNone/>
              <a:defRPr sz="1600" b="0" i="0">
                <a:solidFill>
                  <a:schemeClr val="tx1"/>
                </a:solidFill>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616570"/>
            <a:ext cx="2160588" cy="4574680"/>
          </a:xfrm>
        </p:spPr>
        <p:txBody>
          <a:bodyPr/>
          <a:lstStyle>
            <a:lvl1pPr marL="0" indent="0">
              <a:buNone/>
              <a:defRPr sz="1600" b="0" i="0">
                <a:solidFill>
                  <a:schemeClr val="tx1"/>
                </a:solidFill>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612103"/>
            <a:ext cx="2160588" cy="4574681"/>
          </a:xfrm>
        </p:spPr>
        <p:txBody>
          <a:bodyPr/>
          <a:lstStyle>
            <a:lvl1pPr marL="0" indent="0">
              <a:buNone/>
              <a:defRPr sz="1600" b="0" i="0">
                <a:solidFill>
                  <a:schemeClr val="tx1"/>
                </a:solidFill>
                <a:latin typeface="Aptos Light" panose="020B00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612103"/>
            <a:ext cx="2160588" cy="4579147"/>
          </a:xfrm>
        </p:spPr>
        <p:txBody>
          <a:bodyPr/>
          <a:lstStyle>
            <a:lvl1pPr marL="0" indent="0">
              <a:buNone/>
              <a:defRPr sz="1600" b="0" i="0">
                <a:solidFill>
                  <a:schemeClr val="tx1"/>
                </a:solidFill>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7483723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9_Custom Layout">
  <p:cSld name="9_Custom Layout">
    <p:spTree>
      <p:nvGrpSpPr>
        <p:cNvPr id="1" name="Shape 158"/>
        <p:cNvGrpSpPr/>
        <p:nvPr/>
      </p:nvGrpSpPr>
      <p:grpSpPr>
        <a:xfrm>
          <a:off x="0" y="0"/>
          <a:ext cx="0" cy="0"/>
          <a:chOff x="0" y="0"/>
          <a:chExt cx="0" cy="0"/>
        </a:xfrm>
      </p:grpSpPr>
      <p:sp>
        <p:nvSpPr>
          <p:cNvPr id="159" name="Google Shape;159;p32"/>
          <p:cNvSpPr>
            <a:spLocks noGrp="1"/>
          </p:cNvSpPr>
          <p:nvPr>
            <p:ph type="pic" idx="2"/>
          </p:nvPr>
        </p:nvSpPr>
        <p:spPr>
          <a:xfrm>
            <a:off x="5887135" y="2063991"/>
            <a:ext cx="5340400" cy="4794000"/>
          </a:xfrm>
          <a:prstGeom prst="rect">
            <a:avLst/>
          </a:prstGeom>
          <a:noFill/>
          <a:ln>
            <a:noFill/>
          </a:ln>
        </p:spPr>
      </p:sp>
    </p:spTree>
    <p:extLst>
      <p:ext uri="{BB962C8B-B14F-4D97-AF65-F5344CB8AC3E}">
        <p14:creationId xmlns:p14="http://schemas.microsoft.com/office/powerpoint/2010/main" val="46692219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Title and Content 1">
  <p:cSld name="Title and Content 1">
    <p:spTree>
      <p:nvGrpSpPr>
        <p:cNvPr id="1" name="Shape 160"/>
        <p:cNvGrpSpPr/>
        <p:nvPr/>
      </p:nvGrpSpPr>
      <p:grpSpPr>
        <a:xfrm>
          <a:off x="0" y="0"/>
          <a:ext cx="0" cy="0"/>
          <a:chOff x="0" y="0"/>
          <a:chExt cx="0" cy="0"/>
        </a:xfrm>
      </p:grpSpPr>
      <p:sp>
        <p:nvSpPr>
          <p:cNvPr id="161" name="Google Shape;161;p33"/>
          <p:cNvSpPr>
            <a:spLocks noGrp="1"/>
          </p:cNvSpPr>
          <p:nvPr>
            <p:ph type="pic" idx="2"/>
          </p:nvPr>
        </p:nvSpPr>
        <p:spPr>
          <a:xfrm>
            <a:off x="818468" y="2862263"/>
            <a:ext cx="1133600" cy="1133600"/>
          </a:xfrm>
          <a:prstGeom prst="rect">
            <a:avLst/>
          </a:prstGeom>
          <a:noFill/>
          <a:ln>
            <a:noFill/>
          </a:ln>
        </p:spPr>
      </p:sp>
      <p:sp>
        <p:nvSpPr>
          <p:cNvPr id="162" name="Google Shape;162;p33"/>
          <p:cNvSpPr>
            <a:spLocks noGrp="1"/>
          </p:cNvSpPr>
          <p:nvPr>
            <p:ph type="pic" idx="3"/>
          </p:nvPr>
        </p:nvSpPr>
        <p:spPr>
          <a:xfrm>
            <a:off x="7472972" y="1674811"/>
            <a:ext cx="3521600" cy="3514800"/>
          </a:xfrm>
          <a:prstGeom prst="rect">
            <a:avLst/>
          </a:prstGeom>
          <a:noFill/>
          <a:ln>
            <a:noFill/>
          </a:ln>
        </p:spPr>
      </p:sp>
    </p:spTree>
    <p:extLst>
      <p:ext uri="{BB962C8B-B14F-4D97-AF65-F5344CB8AC3E}">
        <p14:creationId xmlns:p14="http://schemas.microsoft.com/office/powerpoint/2010/main" val="259127553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3000" b="0" i="0">
                <a:solidFill>
                  <a:srgbClr val="003B4E"/>
                </a:solidFill>
                <a:latin typeface="Century Gothic"/>
                <a:cs typeface="Century Gothic"/>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1550" b="0" i="0">
                <a:solidFill>
                  <a:srgbClr val="222427"/>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65823050"/>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rgbClr val="003B4E"/>
                </a:solidFill>
                <a:latin typeface="Century Gothic"/>
                <a:cs typeface="Century Gothic"/>
              </a:defRPr>
            </a:lvl1pPr>
          </a:lstStyle>
          <a:p>
            <a:endParaRPr/>
          </a:p>
        </p:txBody>
      </p:sp>
      <p:sp>
        <p:nvSpPr>
          <p:cNvPr id="3" name="Holder 3"/>
          <p:cNvSpPr>
            <a:spLocks noGrp="1"/>
          </p:cNvSpPr>
          <p:nvPr>
            <p:ph type="body" idx="1"/>
          </p:nvPr>
        </p:nvSpPr>
        <p:spPr/>
        <p:txBody>
          <a:bodyPr lIns="0" tIns="0" rIns="0" bIns="0"/>
          <a:lstStyle>
            <a:lvl1pPr>
              <a:defRPr sz="1550" b="0" i="0">
                <a:solidFill>
                  <a:srgbClr val="222427"/>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8602724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rgbClr val="003B4E"/>
                </a:solidFill>
                <a:latin typeface="Century Gothic"/>
                <a:cs typeface="Century Gothic"/>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6515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000" b="0" i="0">
                <a:solidFill>
                  <a:srgbClr val="003B4E"/>
                </a:solidFill>
                <a:latin typeface="Century Gothic"/>
                <a:cs typeface="Century Gothic"/>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8470392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00850"/>
          </a:xfrm>
          <a:custGeom>
            <a:avLst/>
            <a:gdLst/>
            <a:ahLst/>
            <a:cxnLst/>
            <a:rect l="l" t="t" r="r" b="b"/>
            <a:pathLst>
              <a:path w="12192000" h="6800850">
                <a:moveTo>
                  <a:pt x="0" y="6800850"/>
                </a:moveTo>
                <a:lnTo>
                  <a:pt x="12192000" y="6800850"/>
                </a:lnTo>
                <a:lnTo>
                  <a:pt x="12192000" y="0"/>
                </a:lnTo>
                <a:lnTo>
                  <a:pt x="0" y="0"/>
                </a:lnTo>
                <a:lnTo>
                  <a:pt x="0" y="6800850"/>
                </a:lnTo>
                <a:close/>
              </a:path>
            </a:pathLst>
          </a:custGeom>
          <a:solidFill>
            <a:srgbClr val="003B4E"/>
          </a:solidFill>
        </p:spPr>
        <p:txBody>
          <a:bodyPr wrap="square" lIns="0" tIns="0" rIns="0" bIns="0" rtlCol="0"/>
          <a:lstStyle/>
          <a:p>
            <a:endParaRPr/>
          </a:p>
        </p:txBody>
      </p:sp>
      <p:sp>
        <p:nvSpPr>
          <p:cNvPr id="17" name="bg object 17"/>
          <p:cNvSpPr/>
          <p:nvPr/>
        </p:nvSpPr>
        <p:spPr>
          <a:xfrm>
            <a:off x="0" y="6800850"/>
            <a:ext cx="12192000" cy="57150"/>
          </a:xfrm>
          <a:custGeom>
            <a:avLst/>
            <a:gdLst/>
            <a:ahLst/>
            <a:cxnLst/>
            <a:rect l="l" t="t" r="r" b="b"/>
            <a:pathLst>
              <a:path w="12192000" h="57150">
                <a:moveTo>
                  <a:pt x="12192000" y="0"/>
                </a:moveTo>
                <a:lnTo>
                  <a:pt x="0" y="0"/>
                </a:lnTo>
                <a:lnTo>
                  <a:pt x="0" y="57150"/>
                </a:lnTo>
                <a:lnTo>
                  <a:pt x="12192000" y="57150"/>
                </a:lnTo>
                <a:lnTo>
                  <a:pt x="12192000" y="0"/>
                </a:lnTo>
                <a:close/>
              </a:path>
            </a:pathLst>
          </a:custGeom>
          <a:solidFill>
            <a:srgbClr val="D28235"/>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72183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91386" y="2156226"/>
            <a:ext cx="5764914" cy="1958400"/>
          </a:xfrm>
          <a:noFill/>
        </p:spPr>
        <p:txBody>
          <a:bodyPr lIns="252000" tIns="180000" rIns="180000" bIns="180000"/>
          <a:lstStyle>
            <a:lvl1pPr>
              <a:defRPr sz="5400" b="0" i="0" spc="-150">
                <a:solidFill>
                  <a:schemeClr val="bg1"/>
                </a:solidFill>
                <a:latin typeface="Century Gothic" panose="020B0502020202020204" pitchFamily="34" charset="0"/>
              </a:defRPr>
            </a:lvl1pPr>
          </a:lstStyle>
          <a:p>
            <a:r>
              <a:rPr lang="en-US" noProof="0"/>
              <a:t>Click to edit section divider</a:t>
            </a:r>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
        <p:nvSpPr>
          <p:cNvPr id="11" name="Text Placeholder 2">
            <a:extLst>
              <a:ext uri="{FF2B5EF4-FFF2-40B4-BE49-F238E27FC236}">
                <a16:creationId xmlns:a16="http://schemas.microsoft.com/office/drawing/2014/main" id="{14B95064-E6BF-43CD-ACBD-6363E8D9BF6A}"/>
              </a:ext>
            </a:extLst>
          </p:cNvPr>
          <p:cNvSpPr>
            <a:spLocks noGrp="1"/>
          </p:cNvSpPr>
          <p:nvPr>
            <p:ph type="body" idx="1"/>
          </p:nvPr>
        </p:nvSpPr>
        <p:spPr>
          <a:xfrm>
            <a:off x="191386" y="4114627"/>
            <a:ext cx="5764914" cy="1095056"/>
          </a:xfrm>
          <a:noFill/>
        </p:spPr>
        <p:txBody>
          <a:bodyPr vert="horz" lIns="252000" tIns="180000" rIns="180000" bIns="180000" rtlCol="0">
            <a:noAutofit/>
          </a:bodyPr>
          <a:lstStyle>
            <a:lvl1pPr marL="0" indent="0" algn="l">
              <a:buNone/>
              <a:defRPr lang="en-US">
                <a:solidFill>
                  <a:schemeClr val="accent2"/>
                </a:solidFill>
              </a:defRPr>
            </a:lvl1pPr>
          </a:lstStyle>
          <a:p>
            <a:pPr marL="266700" lvl="0" indent="-266700"/>
            <a:r>
              <a:rPr lang="en-US" noProof="0"/>
              <a:t>Click to edit Master text styles</a:t>
            </a:r>
          </a:p>
        </p:txBody>
      </p:sp>
    </p:spTree>
    <p:extLst>
      <p:ext uri="{BB962C8B-B14F-4D97-AF65-F5344CB8AC3E}">
        <p14:creationId xmlns:p14="http://schemas.microsoft.com/office/powerpoint/2010/main" val="398256373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704133" y="531504"/>
            <a:ext cx="3876413" cy="5030097"/>
          </a:xfrm>
          <a:noFill/>
        </p:spPr>
        <p:txBody>
          <a:bodyPr lIns="182880" tIns="180000" rIns="180000" bIns="180000" anchor="t"/>
          <a:lstStyle>
            <a:lvl1pPr>
              <a:defRPr sz="4800" b="0" i="0" spc="-150">
                <a:solidFill>
                  <a:schemeClr val="bg1"/>
                </a:solidFill>
                <a:latin typeface="Century Gothic" panose="020B0502020202020204" pitchFamily="34" charset="0"/>
              </a:defRPr>
            </a:lvl1pPr>
          </a:lstStyle>
          <a:p>
            <a:r>
              <a:rPr lang="en-US" noProof="0"/>
              <a:t>Edit Title</a:t>
            </a:r>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
        <p:nvSpPr>
          <p:cNvPr id="11" name="Text Placeholder 2">
            <a:extLst>
              <a:ext uri="{FF2B5EF4-FFF2-40B4-BE49-F238E27FC236}">
                <a16:creationId xmlns:a16="http://schemas.microsoft.com/office/drawing/2014/main" id="{14B95064-E6BF-43CD-ACBD-6363E8D9BF6A}"/>
              </a:ext>
            </a:extLst>
          </p:cNvPr>
          <p:cNvSpPr>
            <a:spLocks noGrp="1"/>
          </p:cNvSpPr>
          <p:nvPr>
            <p:ph type="body" idx="1"/>
          </p:nvPr>
        </p:nvSpPr>
        <p:spPr>
          <a:xfrm>
            <a:off x="5093293" y="531505"/>
            <a:ext cx="6734086" cy="5030097"/>
          </a:xfrm>
          <a:noFill/>
        </p:spPr>
        <p:txBody>
          <a:bodyPr vert="horz" lIns="252000" tIns="180000" rIns="180000" bIns="180000" rtlCol="0">
            <a:noAutofit/>
          </a:bodyPr>
          <a:lstStyle>
            <a:lvl1pPr marL="285750" indent="-285750" algn="l">
              <a:lnSpc>
                <a:spcPct val="150000"/>
              </a:lnSpc>
              <a:spcBef>
                <a:spcPts val="400"/>
              </a:spcBef>
              <a:buClr>
                <a:schemeClr val="accent2"/>
              </a:buClr>
              <a:buFont typeface="Arial" panose="020B0604020202020204" pitchFamily="34" charset="0"/>
              <a:buChar char="•"/>
              <a:defRPr lang="en-US" sz="2000" b="0" i="0">
                <a:solidFill>
                  <a:schemeClr val="accent4"/>
                </a:solidFill>
                <a:latin typeface="Aptos Light" panose="020B0004020202020204" pitchFamily="34" charset="0"/>
              </a:defRPr>
            </a:lvl1pPr>
          </a:lstStyle>
          <a:p>
            <a:pPr marL="266700" lvl="0" indent="-266700"/>
            <a:r>
              <a:rPr lang="en-US" noProof="0"/>
              <a:t>Click to edit Master text styles</a:t>
            </a:r>
          </a:p>
        </p:txBody>
      </p:sp>
    </p:spTree>
    <p:extLst>
      <p:ext uri="{BB962C8B-B14F-4D97-AF65-F5344CB8AC3E}">
        <p14:creationId xmlns:p14="http://schemas.microsoft.com/office/powerpoint/2010/main" val="17472863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spc="0">
                <a:solidFill>
                  <a:schemeClr val="accent1"/>
                </a:solidFill>
              </a:defRPr>
            </a:lvl1pPr>
          </a:lstStyle>
          <a:p>
            <a:r>
              <a:rPr lang="en-US" noProof="0"/>
              <a:t>Click to edit page 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69580"/>
            <a:ext cx="11328000" cy="5021669"/>
          </a:xfrm>
        </p:spPr>
        <p:txBody>
          <a:bodyPr/>
          <a:lstStyle>
            <a:lvl1pPr>
              <a:lnSpc>
                <a:spcPct val="100000"/>
              </a:lnSpc>
              <a:spcBef>
                <a:spcPts val="1200"/>
              </a:spcBef>
              <a:defRPr sz="1800" b="0" i="0">
                <a:solidFill>
                  <a:schemeClr val="tx1"/>
                </a:solidFill>
                <a:latin typeface="Aptos Light" panose="020B00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9762075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9" name="Content Placeholder 3">
            <a:extLst>
              <a:ext uri="{FF2B5EF4-FFF2-40B4-BE49-F238E27FC236}">
                <a16:creationId xmlns:a16="http://schemas.microsoft.com/office/drawing/2014/main" id="{EE1E0B79-3CC8-4DCF-8AEC-AC43BC9A3048}"/>
              </a:ext>
            </a:extLst>
          </p:cNvPr>
          <p:cNvSpPr>
            <a:spLocks noGrp="1"/>
          </p:cNvSpPr>
          <p:nvPr>
            <p:ph sz="half" idx="2"/>
          </p:nvPr>
        </p:nvSpPr>
        <p:spPr>
          <a:xfrm>
            <a:off x="6311886" y="1190847"/>
            <a:ext cx="5460114" cy="4986116"/>
          </a:xfrm>
        </p:spPr>
        <p:txBody>
          <a:bodyPr/>
          <a:lstStyle>
            <a:lvl1pPr marL="0" indent="0">
              <a:buNone/>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Content Placeholder 2">
            <a:extLst>
              <a:ext uri="{FF2B5EF4-FFF2-40B4-BE49-F238E27FC236}">
                <a16:creationId xmlns:a16="http://schemas.microsoft.com/office/drawing/2014/main" id="{15546508-E26C-46CD-8939-D20E71BF4ED7}"/>
              </a:ext>
            </a:extLst>
          </p:cNvPr>
          <p:cNvSpPr>
            <a:spLocks noGrp="1"/>
          </p:cNvSpPr>
          <p:nvPr>
            <p:ph sz="half" idx="1"/>
          </p:nvPr>
        </p:nvSpPr>
        <p:spPr>
          <a:xfrm>
            <a:off x="431999" y="1190847"/>
            <a:ext cx="5448115" cy="4986116"/>
          </a:xfrm>
        </p:spPr>
        <p:txBody>
          <a:bodyPr/>
          <a:lstStyle>
            <a:lvl1pPr marL="0" indent="0">
              <a:buNone/>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6155533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flipV="1">
            <a:off x="431800" y="1771443"/>
            <a:ext cx="19841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solidFill>
                <a:schemeClr val="accent5"/>
              </a:solidFill>
              <a:latin typeface="Aptos" panose="020B0004020202020204" pitchFamily="34" charset="0"/>
            </a:endParaRPr>
          </a:p>
        </p:txBody>
      </p:sp>
      <p:sp>
        <p:nvSpPr>
          <p:cNvPr id="12" name="Rectangle 11" descr="Accent bar right&#10;">
            <a:extLst>
              <a:ext uri="{FF2B5EF4-FFF2-40B4-BE49-F238E27FC236}">
                <a16:creationId xmlns:a16="http://schemas.microsoft.com/office/drawing/2014/main" id="{3E8A46E0-47C2-4441-B7DD-F621A80F1FC8}"/>
              </a:ext>
              <a:ext uri="{C183D7F6-B498-43B3-948B-1728B52AA6E4}">
                <adec:decorative xmlns:adec="http://schemas.microsoft.com/office/drawing/2017/decorative" val="1"/>
              </a:ext>
            </a:extLst>
          </p:cNvPr>
          <p:cNvSpPr/>
          <p:nvPr userDrawn="1"/>
        </p:nvSpPr>
        <p:spPr>
          <a:xfrm>
            <a:off x="6299887" y="1771443"/>
            <a:ext cx="1984175" cy="457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latin typeface="Aptos" panose="020B0004020202020204" pitchFamily="34" charset="0"/>
            </a:endParaRPr>
          </a:p>
        </p:txBody>
      </p:sp>
      <p:sp>
        <p:nvSpPr>
          <p:cNvPr id="14" name="Text Placeholder 2">
            <a:extLst>
              <a:ext uri="{FF2B5EF4-FFF2-40B4-BE49-F238E27FC236}">
                <a16:creationId xmlns:a16="http://schemas.microsoft.com/office/drawing/2014/main" id="{D902C307-6561-4E11-9899-1F34830AE8AB}"/>
              </a:ext>
            </a:extLst>
          </p:cNvPr>
          <p:cNvSpPr>
            <a:spLocks noGrp="1"/>
          </p:cNvSpPr>
          <p:nvPr>
            <p:ph type="body" idx="1"/>
          </p:nvPr>
        </p:nvSpPr>
        <p:spPr>
          <a:xfrm>
            <a:off x="431800" y="1361954"/>
            <a:ext cx="5448115" cy="358775"/>
          </a:xfrm>
        </p:spPr>
        <p:txBody>
          <a:bodyPr anchor="b"/>
          <a:lstStyle>
            <a:lvl1pPr marL="0" indent="0">
              <a:buNone/>
              <a:defRPr sz="24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6" name="Text Placeholder 4">
            <a:extLst>
              <a:ext uri="{FF2B5EF4-FFF2-40B4-BE49-F238E27FC236}">
                <a16:creationId xmlns:a16="http://schemas.microsoft.com/office/drawing/2014/main" id="{CD73439B-6B1B-47C5-B2B0-409015FB3398}"/>
              </a:ext>
            </a:extLst>
          </p:cNvPr>
          <p:cNvSpPr>
            <a:spLocks noGrp="1"/>
          </p:cNvSpPr>
          <p:nvPr>
            <p:ph type="body" sz="quarter" idx="3"/>
          </p:nvPr>
        </p:nvSpPr>
        <p:spPr>
          <a:xfrm>
            <a:off x="6312086" y="1361954"/>
            <a:ext cx="5447914" cy="358775"/>
          </a:xfrm>
        </p:spPr>
        <p:txBody>
          <a:bodyPr anchor="b"/>
          <a:lstStyle>
            <a:lvl1pPr marL="0" indent="0">
              <a:buNone/>
              <a:defRPr sz="2400" b="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7" name="Content Placeholder 5">
            <a:extLst>
              <a:ext uri="{FF2B5EF4-FFF2-40B4-BE49-F238E27FC236}">
                <a16:creationId xmlns:a16="http://schemas.microsoft.com/office/drawing/2014/main" id="{12AC6878-44C6-4445-A225-70C0DC482EDF}"/>
              </a:ext>
            </a:extLst>
          </p:cNvPr>
          <p:cNvSpPr>
            <a:spLocks noGrp="1"/>
          </p:cNvSpPr>
          <p:nvPr>
            <p:ph sz="quarter" idx="4"/>
          </p:nvPr>
        </p:nvSpPr>
        <p:spPr>
          <a:xfrm>
            <a:off x="6299886" y="2052917"/>
            <a:ext cx="5447914" cy="4136745"/>
          </a:xfrm>
        </p:spPr>
        <p:txBody>
          <a:bodyPr/>
          <a:lstStyle>
            <a:lvl1pPr marL="0" indent="0">
              <a:buNone/>
              <a:defRPr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6D675DA8-374F-4915-973A-53612A41FFC1}"/>
              </a:ext>
            </a:extLst>
          </p:cNvPr>
          <p:cNvSpPr>
            <a:spLocks noGrp="1"/>
          </p:cNvSpPr>
          <p:nvPr>
            <p:ph sz="half" idx="2"/>
          </p:nvPr>
        </p:nvSpPr>
        <p:spPr>
          <a:xfrm>
            <a:off x="431800" y="2040509"/>
            <a:ext cx="5447914" cy="4149153"/>
          </a:xfrm>
        </p:spPr>
        <p:txBody>
          <a:bodyPr/>
          <a:lstStyle>
            <a:lvl1pPr marL="0" indent="0">
              <a:buNone/>
              <a:defRPr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253150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3932037" cy="1411276"/>
          </a:xfrm>
        </p:spPr>
        <p:txBody>
          <a:bodyPr anchor="b"/>
          <a:lstStyle>
            <a:lvl1pPr>
              <a:defRPr spc="0">
                <a:solidFill>
                  <a:schemeClr val="accent1"/>
                </a:solidFill>
              </a:defRPr>
            </a:lvl1pPr>
          </a:lstStyle>
          <a:p>
            <a:r>
              <a:rPr lang="en-US" noProof="0"/>
              <a:t>Click to edit page title</a:t>
            </a:r>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432000" y="1918564"/>
            <a:ext cx="1984175" cy="555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latin typeface="Aptos" panose="020B0004020202020204" pitchFamily="34" charset="0"/>
            </a:endParaRPr>
          </a:p>
        </p:txBody>
      </p:sp>
      <p:sp>
        <p:nvSpPr>
          <p:cNvPr id="14" name="Content Placeholder 2">
            <a:extLst>
              <a:ext uri="{FF2B5EF4-FFF2-40B4-BE49-F238E27FC236}">
                <a16:creationId xmlns:a16="http://schemas.microsoft.com/office/drawing/2014/main" id="{85B68CA9-AC4C-4D15-9BA1-A9F1AC5606DA}"/>
              </a:ext>
            </a:extLst>
          </p:cNvPr>
          <p:cNvSpPr>
            <a:spLocks noGrp="1"/>
          </p:cNvSpPr>
          <p:nvPr>
            <p:ph idx="1"/>
          </p:nvPr>
        </p:nvSpPr>
        <p:spPr>
          <a:xfrm>
            <a:off x="4930922" y="432001"/>
            <a:ext cx="6829077" cy="5429050"/>
          </a:xfrm>
        </p:spPr>
        <p:txBody>
          <a:bodyPr/>
          <a:lstStyle>
            <a:lvl1pPr marL="0" indent="0">
              <a:buNone/>
              <a:defRPr sz="1800" b="0" i="0">
                <a:solidFill>
                  <a:schemeClr val="tx1"/>
                </a:solidFill>
                <a:latin typeface="Aptos Light" panose="020B0004020202020204" pitchFamily="34" charset="0"/>
              </a:defRPr>
            </a:lvl1pPr>
            <a:lvl2pPr>
              <a:defRPr sz="1600" b="0" i="0">
                <a:solidFill>
                  <a:schemeClr val="tx1"/>
                </a:solidFill>
                <a:latin typeface="Aptos Light" panose="020B0004020202020204" pitchFamily="34" charset="0"/>
              </a:defRPr>
            </a:lvl2pPr>
            <a:lvl3pPr>
              <a:defRPr sz="1400" b="0" i="0">
                <a:solidFill>
                  <a:schemeClr val="tx1"/>
                </a:solidFill>
                <a:latin typeface="Aptos Light" panose="020B0004020202020204" pitchFamily="34" charset="0"/>
              </a:defRPr>
            </a:lvl3pPr>
            <a:lvl4pPr>
              <a:defRPr sz="1400" b="0" i="0">
                <a:solidFill>
                  <a:schemeClr val="tx1"/>
                </a:solidFill>
                <a:latin typeface="Aptos Light" panose="020B0004020202020204" pitchFamily="34" charset="0"/>
              </a:defRPr>
            </a:lvl4pPr>
            <a:lvl5pPr>
              <a:defRPr sz="1400" b="0" i="0">
                <a:solidFill>
                  <a:schemeClr val="tx1"/>
                </a:solidFill>
                <a:latin typeface="Aptos Light" panose="020B0004020202020204" pitchFamily="34" charset="0"/>
              </a:defRPr>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3">
            <a:extLst>
              <a:ext uri="{FF2B5EF4-FFF2-40B4-BE49-F238E27FC236}">
                <a16:creationId xmlns:a16="http://schemas.microsoft.com/office/drawing/2014/main" id="{29B24D8A-D8A5-4F57-A260-A4CF75FCB3BD}"/>
              </a:ext>
            </a:extLst>
          </p:cNvPr>
          <p:cNvSpPr>
            <a:spLocks noGrp="1"/>
          </p:cNvSpPr>
          <p:nvPr>
            <p:ph type="body" sz="half" idx="2"/>
          </p:nvPr>
        </p:nvSpPr>
        <p:spPr>
          <a:xfrm>
            <a:off x="432000" y="2333002"/>
            <a:ext cx="3932237" cy="3535985"/>
          </a:xfrm>
        </p:spPr>
        <p:txBody>
          <a:bodyPr/>
          <a:lstStyle>
            <a:lvl1pPr marL="0" indent="0">
              <a:buNone/>
              <a:defRPr sz="16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8014327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2FBF39A8-0BD5-48FD-9993-F595D4F727C1}"/>
              </a:ext>
            </a:extLst>
          </p:cNvPr>
          <p:cNvSpPr>
            <a:spLocks noGrp="1"/>
          </p:cNvSpPr>
          <p:nvPr>
            <p:ph type="pic" idx="1"/>
          </p:nvPr>
        </p:nvSpPr>
        <p:spPr>
          <a:xfrm>
            <a:off x="4788816" y="432001"/>
            <a:ext cx="6971184" cy="54290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
        <p:nvSpPr>
          <p:cNvPr id="3" name="Title 1">
            <a:extLst>
              <a:ext uri="{FF2B5EF4-FFF2-40B4-BE49-F238E27FC236}">
                <a16:creationId xmlns:a16="http://schemas.microsoft.com/office/drawing/2014/main" id="{2BD5CDDF-D800-A07C-3653-387D9822E193}"/>
              </a:ext>
            </a:extLst>
          </p:cNvPr>
          <p:cNvSpPr>
            <a:spLocks noGrp="1"/>
          </p:cNvSpPr>
          <p:nvPr>
            <p:ph type="title" hasCustomPrompt="1"/>
          </p:nvPr>
        </p:nvSpPr>
        <p:spPr>
          <a:xfrm>
            <a:off x="432000" y="432000"/>
            <a:ext cx="3932037" cy="1411276"/>
          </a:xfrm>
        </p:spPr>
        <p:txBody>
          <a:bodyPr anchor="b"/>
          <a:lstStyle>
            <a:lvl1pPr>
              <a:defRPr spc="0">
                <a:solidFill>
                  <a:schemeClr val="accent1"/>
                </a:solidFill>
              </a:defRPr>
            </a:lvl1pPr>
          </a:lstStyle>
          <a:p>
            <a:r>
              <a:rPr lang="en-US" noProof="0"/>
              <a:t>Click to edit page title</a:t>
            </a:r>
          </a:p>
        </p:txBody>
      </p:sp>
      <p:sp>
        <p:nvSpPr>
          <p:cNvPr id="6" name="Rectangle 5" descr="Accent block left">
            <a:extLst>
              <a:ext uri="{FF2B5EF4-FFF2-40B4-BE49-F238E27FC236}">
                <a16:creationId xmlns:a16="http://schemas.microsoft.com/office/drawing/2014/main" id="{0537FD8F-B36D-4A86-F32C-B90DEA00A9FA}"/>
              </a:ext>
              <a:ext uri="{C183D7F6-B498-43B3-948B-1728B52AA6E4}">
                <adec:decorative xmlns:adec="http://schemas.microsoft.com/office/drawing/2017/decorative" val="1"/>
              </a:ext>
            </a:extLst>
          </p:cNvPr>
          <p:cNvSpPr/>
          <p:nvPr userDrawn="1"/>
        </p:nvSpPr>
        <p:spPr>
          <a:xfrm>
            <a:off x="432000" y="1918564"/>
            <a:ext cx="1984175" cy="555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latin typeface="Aptos" panose="020B0004020202020204" pitchFamily="34" charset="0"/>
            </a:endParaRPr>
          </a:p>
        </p:txBody>
      </p:sp>
      <p:sp>
        <p:nvSpPr>
          <p:cNvPr id="7" name="Text Placeholder 3">
            <a:extLst>
              <a:ext uri="{FF2B5EF4-FFF2-40B4-BE49-F238E27FC236}">
                <a16:creationId xmlns:a16="http://schemas.microsoft.com/office/drawing/2014/main" id="{710F09DF-9741-7CC2-4EE0-A25E2850F120}"/>
              </a:ext>
            </a:extLst>
          </p:cNvPr>
          <p:cNvSpPr>
            <a:spLocks noGrp="1"/>
          </p:cNvSpPr>
          <p:nvPr>
            <p:ph type="body" sz="half" idx="2"/>
          </p:nvPr>
        </p:nvSpPr>
        <p:spPr>
          <a:xfrm>
            <a:off x="432000" y="2333002"/>
            <a:ext cx="3932237" cy="3535985"/>
          </a:xfrm>
        </p:spPr>
        <p:txBody>
          <a:bodyPr/>
          <a:lstStyle>
            <a:lvl1pPr marL="0" indent="0">
              <a:buNone/>
              <a:defRPr sz="16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20406333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accent1"/>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10391"/>
            <a:ext cx="8903371" cy="6813742"/>
          </a:xfrm>
          <a:custGeom>
            <a:avLst/>
            <a:gdLst>
              <a:gd name="connsiteX0" fmla="*/ 0 w 9403773"/>
              <a:gd name="connsiteY0" fmla="*/ 0 h 6803351"/>
              <a:gd name="connsiteX1" fmla="*/ 6002098 w 9403773"/>
              <a:gd name="connsiteY1" fmla="*/ 0 h 6803351"/>
              <a:gd name="connsiteX2" fmla="*/ 9403774 w 9403773"/>
              <a:gd name="connsiteY2" fmla="*/ 3401676 h 6803351"/>
              <a:gd name="connsiteX3" fmla="*/ 9403773 w 9403773"/>
              <a:gd name="connsiteY3" fmla="*/ 6803351 h 6803351"/>
              <a:gd name="connsiteX4" fmla="*/ 0 w 9403773"/>
              <a:gd name="connsiteY4" fmla="*/ 6803351 h 6803351"/>
              <a:gd name="connsiteX5" fmla="*/ 0 w 9403773"/>
              <a:gd name="connsiteY5" fmla="*/ 0 h 6803351"/>
              <a:gd name="connsiteX0" fmla="*/ 0 w 9897434"/>
              <a:gd name="connsiteY0" fmla="*/ 10391 h 6813742"/>
              <a:gd name="connsiteX1" fmla="*/ 2739353 w 9897434"/>
              <a:gd name="connsiteY1" fmla="*/ 0 h 6813742"/>
              <a:gd name="connsiteX2" fmla="*/ 9403774 w 9897434"/>
              <a:gd name="connsiteY2" fmla="*/ 3412067 h 6813742"/>
              <a:gd name="connsiteX3" fmla="*/ 9403773 w 9897434"/>
              <a:gd name="connsiteY3" fmla="*/ 6813742 h 6813742"/>
              <a:gd name="connsiteX4" fmla="*/ 0 w 9897434"/>
              <a:gd name="connsiteY4" fmla="*/ 6813742 h 6813742"/>
              <a:gd name="connsiteX5" fmla="*/ 0 w 9897434"/>
              <a:gd name="connsiteY5" fmla="*/ 10391 h 6813742"/>
              <a:gd name="connsiteX0" fmla="*/ 0 w 9403773"/>
              <a:gd name="connsiteY0" fmla="*/ 10391 h 6813742"/>
              <a:gd name="connsiteX1" fmla="*/ 2739353 w 9403773"/>
              <a:gd name="connsiteY1" fmla="*/ 0 h 6813742"/>
              <a:gd name="connsiteX2" fmla="*/ 8032174 w 9403773"/>
              <a:gd name="connsiteY2" fmla="*/ 1811867 h 6813742"/>
              <a:gd name="connsiteX3" fmla="*/ 9403773 w 9403773"/>
              <a:gd name="connsiteY3" fmla="*/ 6813742 h 6813742"/>
              <a:gd name="connsiteX4" fmla="*/ 0 w 9403773"/>
              <a:gd name="connsiteY4" fmla="*/ 6813742 h 6813742"/>
              <a:gd name="connsiteX5" fmla="*/ 0 w 9403773"/>
              <a:gd name="connsiteY5" fmla="*/ 10391 h 6813742"/>
              <a:gd name="connsiteX0" fmla="*/ 0 w 9404357"/>
              <a:gd name="connsiteY0" fmla="*/ 10391 h 6813742"/>
              <a:gd name="connsiteX1" fmla="*/ 2739353 w 9404357"/>
              <a:gd name="connsiteY1" fmla="*/ 0 h 6813742"/>
              <a:gd name="connsiteX2" fmla="*/ 8032174 w 9404357"/>
              <a:gd name="connsiteY2" fmla="*/ 1811867 h 6813742"/>
              <a:gd name="connsiteX3" fmla="*/ 9403773 w 9404357"/>
              <a:gd name="connsiteY3" fmla="*/ 6813742 h 6813742"/>
              <a:gd name="connsiteX4" fmla="*/ 0 w 9404357"/>
              <a:gd name="connsiteY4" fmla="*/ 6813742 h 6813742"/>
              <a:gd name="connsiteX5" fmla="*/ 0 w 9404357"/>
              <a:gd name="connsiteY5" fmla="*/ 10391 h 6813742"/>
              <a:gd name="connsiteX0" fmla="*/ 0 w 9403773"/>
              <a:gd name="connsiteY0" fmla="*/ 10391 h 6813742"/>
              <a:gd name="connsiteX1" fmla="*/ 2739353 w 9403773"/>
              <a:gd name="connsiteY1" fmla="*/ 0 h 6813742"/>
              <a:gd name="connsiteX2" fmla="*/ 7637319 w 9403773"/>
              <a:gd name="connsiteY2" fmla="*/ 1843040 h 6813742"/>
              <a:gd name="connsiteX3" fmla="*/ 9403773 w 9403773"/>
              <a:gd name="connsiteY3" fmla="*/ 6813742 h 6813742"/>
              <a:gd name="connsiteX4" fmla="*/ 0 w 9403773"/>
              <a:gd name="connsiteY4" fmla="*/ 6813742 h 6813742"/>
              <a:gd name="connsiteX5" fmla="*/ 0 w 9403773"/>
              <a:gd name="connsiteY5" fmla="*/ 10391 h 6813742"/>
              <a:gd name="connsiteX0" fmla="*/ 0 w 9403773"/>
              <a:gd name="connsiteY0" fmla="*/ 10391 h 6813742"/>
              <a:gd name="connsiteX1" fmla="*/ 2739353 w 9403773"/>
              <a:gd name="connsiteY1" fmla="*/ 0 h 6813742"/>
              <a:gd name="connsiteX2" fmla="*/ 7408719 w 9403773"/>
              <a:gd name="connsiteY2" fmla="*/ 1791086 h 6813742"/>
              <a:gd name="connsiteX3" fmla="*/ 9403773 w 9403773"/>
              <a:gd name="connsiteY3" fmla="*/ 6813742 h 6813742"/>
              <a:gd name="connsiteX4" fmla="*/ 0 w 9403773"/>
              <a:gd name="connsiteY4" fmla="*/ 6813742 h 6813742"/>
              <a:gd name="connsiteX5" fmla="*/ 0 w 9403773"/>
              <a:gd name="connsiteY5" fmla="*/ 10391 h 6813742"/>
              <a:gd name="connsiteX0" fmla="*/ 0 w 8905009"/>
              <a:gd name="connsiteY0" fmla="*/ 10391 h 6855306"/>
              <a:gd name="connsiteX1" fmla="*/ 2739353 w 8905009"/>
              <a:gd name="connsiteY1" fmla="*/ 0 h 6855306"/>
              <a:gd name="connsiteX2" fmla="*/ 7408719 w 8905009"/>
              <a:gd name="connsiteY2" fmla="*/ 1791086 h 6855306"/>
              <a:gd name="connsiteX3" fmla="*/ 8905009 w 8905009"/>
              <a:gd name="connsiteY3" fmla="*/ 6855306 h 6855306"/>
              <a:gd name="connsiteX4" fmla="*/ 0 w 8905009"/>
              <a:gd name="connsiteY4" fmla="*/ 6813742 h 6855306"/>
              <a:gd name="connsiteX5" fmla="*/ 0 w 8905009"/>
              <a:gd name="connsiteY5" fmla="*/ 10391 h 6855306"/>
              <a:gd name="connsiteX0" fmla="*/ 0 w 8905009"/>
              <a:gd name="connsiteY0" fmla="*/ 10391 h 6855306"/>
              <a:gd name="connsiteX1" fmla="*/ 2739353 w 8905009"/>
              <a:gd name="connsiteY1" fmla="*/ 0 h 6855306"/>
              <a:gd name="connsiteX2" fmla="*/ 7408719 w 8905009"/>
              <a:gd name="connsiteY2" fmla="*/ 1791086 h 6855306"/>
              <a:gd name="connsiteX3" fmla="*/ 8905009 w 8905009"/>
              <a:gd name="connsiteY3" fmla="*/ 6855306 h 6855306"/>
              <a:gd name="connsiteX4" fmla="*/ 0 w 8905009"/>
              <a:gd name="connsiteY4" fmla="*/ 6813742 h 6855306"/>
              <a:gd name="connsiteX5" fmla="*/ 0 w 8905009"/>
              <a:gd name="connsiteY5" fmla="*/ 10391 h 6855306"/>
              <a:gd name="connsiteX0" fmla="*/ 0 w 8905009"/>
              <a:gd name="connsiteY0" fmla="*/ 10391 h 6855306"/>
              <a:gd name="connsiteX1" fmla="*/ 2739353 w 8905009"/>
              <a:gd name="connsiteY1" fmla="*/ 0 h 6855306"/>
              <a:gd name="connsiteX2" fmla="*/ 7429501 w 8905009"/>
              <a:gd name="connsiteY2" fmla="*/ 2030077 h 6855306"/>
              <a:gd name="connsiteX3" fmla="*/ 8905009 w 8905009"/>
              <a:gd name="connsiteY3" fmla="*/ 6855306 h 6855306"/>
              <a:gd name="connsiteX4" fmla="*/ 0 w 8905009"/>
              <a:gd name="connsiteY4" fmla="*/ 6813742 h 6855306"/>
              <a:gd name="connsiteX5" fmla="*/ 0 w 8905009"/>
              <a:gd name="connsiteY5" fmla="*/ 10391 h 6855306"/>
              <a:gd name="connsiteX0" fmla="*/ 0 w 8905009"/>
              <a:gd name="connsiteY0" fmla="*/ 10391 h 6855306"/>
              <a:gd name="connsiteX1" fmla="*/ 2739353 w 8905009"/>
              <a:gd name="connsiteY1" fmla="*/ 0 h 6855306"/>
              <a:gd name="connsiteX2" fmla="*/ 7429501 w 8905009"/>
              <a:gd name="connsiteY2" fmla="*/ 2030077 h 6855306"/>
              <a:gd name="connsiteX3" fmla="*/ 8905009 w 8905009"/>
              <a:gd name="connsiteY3" fmla="*/ 6855306 h 6855306"/>
              <a:gd name="connsiteX4" fmla="*/ 0 w 8905009"/>
              <a:gd name="connsiteY4" fmla="*/ 6813742 h 6855306"/>
              <a:gd name="connsiteX5" fmla="*/ 0 w 8905009"/>
              <a:gd name="connsiteY5" fmla="*/ 10391 h 6855306"/>
              <a:gd name="connsiteX0" fmla="*/ 0 w 8900196"/>
              <a:gd name="connsiteY0" fmla="*/ 10391 h 6813742"/>
              <a:gd name="connsiteX1" fmla="*/ 2739353 w 8900196"/>
              <a:gd name="connsiteY1" fmla="*/ 0 h 6813742"/>
              <a:gd name="connsiteX2" fmla="*/ 7429501 w 8900196"/>
              <a:gd name="connsiteY2" fmla="*/ 2030077 h 6813742"/>
              <a:gd name="connsiteX3" fmla="*/ 8900196 w 8900196"/>
              <a:gd name="connsiteY3" fmla="*/ 6811993 h 6813742"/>
              <a:gd name="connsiteX4" fmla="*/ 0 w 8900196"/>
              <a:gd name="connsiteY4" fmla="*/ 6813742 h 6813742"/>
              <a:gd name="connsiteX5" fmla="*/ 0 w 8900196"/>
              <a:gd name="connsiteY5" fmla="*/ 10391 h 6813742"/>
              <a:gd name="connsiteX0" fmla="*/ 0 w 8903371"/>
              <a:gd name="connsiteY0" fmla="*/ 10391 h 6813742"/>
              <a:gd name="connsiteX1" fmla="*/ 2739353 w 8903371"/>
              <a:gd name="connsiteY1" fmla="*/ 0 h 6813742"/>
              <a:gd name="connsiteX2" fmla="*/ 7429501 w 8903371"/>
              <a:gd name="connsiteY2" fmla="*/ 2030077 h 6813742"/>
              <a:gd name="connsiteX3" fmla="*/ 8903371 w 8903371"/>
              <a:gd name="connsiteY3" fmla="*/ 6811993 h 6813742"/>
              <a:gd name="connsiteX4" fmla="*/ 0 w 8903371"/>
              <a:gd name="connsiteY4" fmla="*/ 6813742 h 6813742"/>
              <a:gd name="connsiteX5" fmla="*/ 0 w 8903371"/>
              <a:gd name="connsiteY5" fmla="*/ 10391 h 681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03371" h="6813742">
                <a:moveTo>
                  <a:pt x="0" y="10391"/>
                </a:moveTo>
                <a:cubicBezTo>
                  <a:pt x="2000699" y="10391"/>
                  <a:pt x="738654" y="0"/>
                  <a:pt x="2739353" y="0"/>
                </a:cubicBezTo>
                <a:cubicBezTo>
                  <a:pt x="4618047" y="0"/>
                  <a:pt x="6402165" y="894745"/>
                  <a:pt x="7429501" y="2030077"/>
                </a:cubicBezTo>
                <a:cubicBezTo>
                  <a:pt x="8456837" y="3165409"/>
                  <a:pt x="8903371" y="5678101"/>
                  <a:pt x="8903371" y="6811993"/>
                </a:cubicBezTo>
                <a:lnTo>
                  <a:pt x="0" y="6813742"/>
                </a:lnTo>
                <a:lnTo>
                  <a:pt x="0" y="10391"/>
                </a:lnTo>
                <a:close/>
              </a:path>
            </a:pathLst>
          </a:custGeom>
          <a:solidFill>
            <a:schemeClr val="bg1">
              <a:lumMod val="85000"/>
            </a:schemeClr>
          </a:solidFill>
        </p:spPr>
        <p:txBody>
          <a:bodyPr vert="horz" lIns="0" tIns="0" rIns="0" bIns="0" rtlCol="0" anchor="ctr">
            <a:noAutofit/>
          </a:bodyPr>
          <a:lstStyle>
            <a:lvl1pPr>
              <a:defRPr lang="en-US" sz="1200" noProof="0" dirty="0">
                <a:latin typeface="Aptos Light" panose="020B0004020202020204" pitchFamily="34" charset="0"/>
                <a:cs typeface="Times New Roman" panose="02020603050405020304" pitchFamily="18" charset="0"/>
              </a:defRPr>
            </a:lvl1pPr>
          </a:lstStyle>
          <a:p>
            <a:pPr marL="0" lvl="0" indent="0" algn="ctr">
              <a:buNone/>
            </a:pPr>
            <a:r>
              <a:rPr lang="en-US" noProof="0"/>
              <a:t>Insert or Drag and Drop </a:t>
            </a:r>
            <a:br>
              <a:rPr lang="en-US" noProof="0"/>
            </a:br>
            <a:r>
              <a:rPr lang="en-US" noProof="0"/>
              <a:t>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ctr">
            <a:noAutofit/>
          </a:bodyPr>
          <a:lstStyle>
            <a:lvl1pPr algn="r">
              <a:defRPr lang="en-ZA" sz="5400" b="0" spc="0" dirty="0"/>
            </a:lvl1pPr>
          </a:lstStyle>
          <a:p>
            <a:pPr lvl="0" algn="r"/>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812607"/>
          </a:xfrm>
          <a:solidFill>
            <a:schemeClr val="accent2">
              <a:alpha val="80000"/>
            </a:schemeClr>
          </a:solidFill>
        </p:spPr>
        <p:txBody>
          <a:bodyPr lIns="180000" tIns="180000" rIns="252000" bIns="180000" anchor="ctr"/>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US" noProof="0"/>
              <a:t>Click to edit Master subtitle style</a:t>
            </a:r>
          </a:p>
        </p:txBody>
      </p:sp>
    </p:spTree>
    <p:extLst>
      <p:ext uri="{BB962C8B-B14F-4D97-AF65-F5344CB8AC3E}">
        <p14:creationId xmlns:p14="http://schemas.microsoft.com/office/powerpoint/2010/main" val="24371590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spc="0">
                <a:solidFill>
                  <a:schemeClr val="accent1"/>
                </a:solidFill>
              </a:defRPr>
            </a:lvl1pPr>
          </a:lstStyle>
          <a:p>
            <a:r>
              <a:rPr lang="en-US" noProof="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Tree>
    <p:extLst>
      <p:ext uri="{BB962C8B-B14F-4D97-AF65-F5344CB8AC3E}">
        <p14:creationId xmlns:p14="http://schemas.microsoft.com/office/powerpoint/2010/main" val="1505855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lvl1pPr>
              <a:defRPr spc="0"/>
            </a:lvl1pPr>
          </a:lstStyle>
          <a:p>
            <a:r>
              <a:rPr lang="en-US" noProof="0"/>
              <a:t>Click to edit Master title style</a:t>
            </a:r>
          </a:p>
        </p:txBody>
      </p:sp>
    </p:spTree>
    <p:extLst>
      <p:ext uri="{BB962C8B-B14F-4D97-AF65-F5344CB8AC3E}">
        <p14:creationId xmlns:p14="http://schemas.microsoft.com/office/powerpoint/2010/main" val="11397670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lvl1pPr>
              <a:defRPr spc="0">
                <a:solidFill>
                  <a:schemeClr val="accent1"/>
                </a:solidFill>
              </a:defRPr>
            </a:lvl1pPr>
          </a:lstStyle>
          <a:p>
            <a:r>
              <a:rPr lang="en-US" noProof="0"/>
              <a:t>Click to edit Master title style</a:t>
            </a:r>
          </a:p>
        </p:txBody>
      </p:sp>
      <p:sp>
        <p:nvSpPr>
          <p:cNvPr id="6" name="Text Placeholder 5">
            <a:extLst>
              <a:ext uri="{FF2B5EF4-FFF2-40B4-BE49-F238E27FC236}">
                <a16:creationId xmlns:a16="http://schemas.microsoft.com/office/drawing/2014/main" id="{0DB3A426-6D4A-4D91-ACD6-A2C25BAE44E3}"/>
              </a:ext>
            </a:extLst>
          </p:cNvPr>
          <p:cNvSpPr>
            <a:spLocks noGrp="1"/>
          </p:cNvSpPr>
          <p:nvPr>
            <p:ph type="body" sz="quarter" idx="14"/>
          </p:nvPr>
        </p:nvSpPr>
        <p:spPr>
          <a:xfrm>
            <a:off x="1664370" y="2033588"/>
            <a:ext cx="8863262" cy="2790825"/>
          </a:xfrm>
        </p:spPr>
        <p:txBody>
          <a:bodyPr anchor="ctr"/>
          <a:lstStyle>
            <a:lvl1pPr marL="0" indent="0" algn="ctr">
              <a:buNone/>
              <a:defRPr sz="6000"/>
            </a:lvl1pPr>
            <a:lvl2pPr marL="266700" indent="0">
              <a:buNone/>
              <a:defRPr/>
            </a:lvl2pPr>
          </a:lstStyle>
          <a:p>
            <a:pPr lvl="0"/>
            <a:r>
              <a:rPr lang="en-US" noProof="0"/>
              <a:t>Click to edit Master text styles</a:t>
            </a:r>
          </a:p>
        </p:txBody>
      </p:sp>
    </p:spTree>
    <p:extLst>
      <p:ext uri="{BB962C8B-B14F-4D97-AF65-F5344CB8AC3E}">
        <p14:creationId xmlns:p14="http://schemas.microsoft.com/office/powerpoint/2010/main" val="28772436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04335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F35CFEDF-B81A-49FB-5DFB-641C118483C9}"/>
              </a:ext>
            </a:extLst>
          </p:cNvPr>
          <p:cNvPicPr>
            <a:picLocks noChangeAspect="1"/>
          </p:cNvPicPr>
          <p:nvPr userDrawn="1"/>
        </p:nvPicPr>
        <p:blipFill rotWithShape="1">
          <a:blip r:embed="rId3">
            <a:alphaModFix amt="90000"/>
          </a:blip>
          <a:srcRect l="14992"/>
          <a:stretch/>
        </p:blipFill>
        <p:spPr>
          <a:xfrm>
            <a:off x="0" y="-26292"/>
            <a:ext cx="7307194" cy="6829643"/>
          </a:xfrm>
          <a:prstGeom prst="rect">
            <a:avLst/>
          </a:prstGeom>
        </p:spPr>
      </p:pic>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12192000" cy="5464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
        <p:nvSpPr>
          <p:cNvPr id="10" name="Title 2">
            <a:extLst>
              <a:ext uri="{FF2B5EF4-FFF2-40B4-BE49-F238E27FC236}">
                <a16:creationId xmlns:a16="http://schemas.microsoft.com/office/drawing/2014/main" id="{D46E605E-194F-4B9C-ECC1-08D5EA45AFD4}"/>
              </a:ext>
            </a:extLst>
          </p:cNvPr>
          <p:cNvSpPr>
            <a:spLocks noGrp="1"/>
          </p:cNvSpPr>
          <p:nvPr>
            <p:ph type="title"/>
          </p:nvPr>
        </p:nvSpPr>
        <p:spPr>
          <a:xfrm>
            <a:off x="568634" y="2536728"/>
            <a:ext cx="5855026" cy="2673067"/>
          </a:xfrm>
        </p:spPr>
        <p:txBody>
          <a:bodyPr anchor="b"/>
          <a:lstStyle>
            <a:lvl1pPr>
              <a:defRPr sz="6000">
                <a:solidFill>
                  <a:schemeClr val="bg1"/>
                </a:solidFill>
              </a:defRPr>
            </a:lvl1pPr>
          </a:lstStyle>
          <a:p>
            <a:endParaRPr lang="en-US" sz="6000"/>
          </a:p>
        </p:txBody>
      </p:sp>
      <p:sp>
        <p:nvSpPr>
          <p:cNvPr id="11" name="Text Placeholder 2">
            <a:extLst>
              <a:ext uri="{FF2B5EF4-FFF2-40B4-BE49-F238E27FC236}">
                <a16:creationId xmlns:a16="http://schemas.microsoft.com/office/drawing/2014/main" id="{D4841A1A-1175-646E-F696-F8665891FCF5}"/>
              </a:ext>
            </a:extLst>
          </p:cNvPr>
          <p:cNvSpPr txBox="1">
            <a:spLocks/>
          </p:cNvSpPr>
          <p:nvPr userDrawn="1"/>
        </p:nvSpPr>
        <p:spPr>
          <a:xfrm>
            <a:off x="568633" y="5552625"/>
            <a:ext cx="5855026" cy="736680"/>
          </a:xfrm>
          <a:prstGeom prst="rect">
            <a:avLst/>
          </a:prstGeom>
          <a:noFill/>
        </p:spPr>
        <p:txBody>
          <a:bodyPr vert="horz" lIns="0" tIns="0" rIns="0" bIns="0" rtlCol="0" anchor="t">
            <a:noAutofit/>
          </a:bodyPr>
          <a:lstStyle>
            <a:lvl1pPr marL="0" indent="0" algn="r" defTabSz="914400" rtl="0" eaLnBrk="1" latinLnBrk="0" hangingPunct="1">
              <a:lnSpc>
                <a:spcPct val="100000"/>
              </a:lnSpc>
              <a:spcBef>
                <a:spcPts val="1000"/>
              </a:spcBef>
              <a:spcAft>
                <a:spcPts val="600"/>
              </a:spcAft>
              <a:buFont typeface="Arial" panose="020B0604020202020204" pitchFamily="34" charset="0"/>
              <a:buNone/>
              <a:defRPr sz="1800" kern="1200">
                <a:solidFill>
                  <a:schemeClr val="bg1"/>
                </a:solidFill>
                <a:latin typeface="Aptos" panose="020B0004020202020204" pitchFamily="34" charset="0"/>
                <a:ea typeface="+mn-ea"/>
                <a:cs typeface="+mn-cs"/>
              </a:defRPr>
            </a:lvl1pPr>
            <a:lvl2pPr marL="266700" indent="0" algn="l" defTabSz="914400" rtl="0" eaLnBrk="1" latinLnBrk="0" hangingPunct="1">
              <a:lnSpc>
                <a:spcPct val="100000"/>
              </a:lnSpc>
              <a:spcBef>
                <a:spcPts val="500"/>
              </a:spcBef>
              <a:spcAft>
                <a:spcPts val="600"/>
              </a:spcAft>
              <a:buFont typeface="Arial" panose="020B0604020202020204" pitchFamily="34" charset="0"/>
              <a:buNone/>
              <a:defRPr sz="1600" b="0" i="0" kern="1200">
                <a:solidFill>
                  <a:schemeClr val="accent3"/>
                </a:solidFill>
                <a:latin typeface="Aptos Light" panose="020B0004020202020204" pitchFamily="34" charset="0"/>
                <a:ea typeface="+mn-ea"/>
                <a:cs typeface="+mn-cs"/>
              </a:defRPr>
            </a:lvl2pPr>
            <a:lvl3pPr marL="542925" indent="0" algn="l" defTabSz="914400" rtl="0" eaLnBrk="1" latinLnBrk="0" hangingPunct="1">
              <a:lnSpc>
                <a:spcPct val="100000"/>
              </a:lnSpc>
              <a:spcBef>
                <a:spcPts val="500"/>
              </a:spcBef>
              <a:spcAft>
                <a:spcPts val="600"/>
              </a:spcAft>
              <a:buFont typeface="Arial" panose="020B0604020202020204" pitchFamily="34" charset="0"/>
              <a:buNone/>
              <a:defRPr sz="1400" b="0" i="0" kern="1200">
                <a:solidFill>
                  <a:schemeClr val="accent3"/>
                </a:solidFill>
                <a:latin typeface="Aptos Light" panose="020B0004020202020204" pitchFamily="34" charset="0"/>
                <a:ea typeface="+mn-ea"/>
                <a:cs typeface="+mn-cs"/>
              </a:defRPr>
            </a:lvl3pPr>
            <a:lvl4pPr marL="809625" indent="0" algn="l" defTabSz="914400" rtl="0" eaLnBrk="1" latinLnBrk="0" hangingPunct="1">
              <a:lnSpc>
                <a:spcPct val="100000"/>
              </a:lnSpc>
              <a:spcBef>
                <a:spcPts val="500"/>
              </a:spcBef>
              <a:spcAft>
                <a:spcPts val="600"/>
              </a:spcAft>
              <a:buFont typeface="Arial" panose="020B0604020202020204" pitchFamily="34" charset="0"/>
              <a:buNone/>
              <a:defRPr sz="1400" b="0" i="0" kern="1200">
                <a:solidFill>
                  <a:schemeClr val="accent3"/>
                </a:solidFill>
                <a:latin typeface="Aptos Light" panose="020B0004020202020204" pitchFamily="34" charset="0"/>
                <a:ea typeface="+mn-ea"/>
                <a:cs typeface="+mn-cs"/>
              </a:defRPr>
            </a:lvl4pPr>
            <a:lvl5pPr marL="1076325" indent="0" algn="l" defTabSz="914400" rtl="0" eaLnBrk="1" latinLnBrk="0" hangingPunct="1">
              <a:lnSpc>
                <a:spcPct val="100000"/>
              </a:lnSpc>
              <a:spcBef>
                <a:spcPts val="500"/>
              </a:spcBef>
              <a:spcAft>
                <a:spcPts val="600"/>
              </a:spcAft>
              <a:buFont typeface="Arial" panose="020B0604020202020204" pitchFamily="34" charset="0"/>
              <a:buNone/>
              <a:defRPr sz="1400" b="0" i="0" kern="1200">
                <a:solidFill>
                  <a:schemeClr val="accent3"/>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2000">
                <a:solidFill>
                  <a:schemeClr val="accent4"/>
                </a:solidFill>
                <a:latin typeface="Aptos Light" panose="020B0004020202020204" pitchFamily="34" charset="0"/>
              </a:rPr>
              <a:t>December 2025</a:t>
            </a:r>
          </a:p>
        </p:txBody>
      </p:sp>
      <p:pic>
        <p:nvPicPr>
          <p:cNvPr id="12" name="Picture 11">
            <a:extLst>
              <a:ext uri="{FF2B5EF4-FFF2-40B4-BE49-F238E27FC236}">
                <a16:creationId xmlns:a16="http://schemas.microsoft.com/office/drawing/2014/main" id="{3787D2EF-C3E2-427C-3673-C19B938BD9CC}"/>
              </a:ext>
            </a:extLst>
          </p:cNvPr>
          <p:cNvPicPr>
            <a:picLocks noChangeAspect="1"/>
          </p:cNvPicPr>
          <p:nvPr userDrawn="1"/>
        </p:nvPicPr>
        <p:blipFill>
          <a:blip r:embed="rId4"/>
          <a:stretch>
            <a:fillRect/>
          </a:stretch>
        </p:blipFill>
        <p:spPr>
          <a:xfrm>
            <a:off x="568633" y="850475"/>
            <a:ext cx="2833380" cy="736680"/>
          </a:xfrm>
          <a:prstGeom prst="rect">
            <a:avLst/>
          </a:prstGeom>
        </p:spPr>
      </p:pic>
    </p:spTree>
    <p:extLst>
      <p:ext uri="{BB962C8B-B14F-4D97-AF65-F5344CB8AC3E}">
        <p14:creationId xmlns:p14="http://schemas.microsoft.com/office/powerpoint/2010/main" val="4177596368"/>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Slide 1">
    <p:bg>
      <p:bgPr>
        <a:solidFill>
          <a:schemeClr val="accent1"/>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0" y="-10391"/>
            <a:ext cx="8903371" cy="6813742"/>
          </a:xfrm>
          <a:custGeom>
            <a:avLst/>
            <a:gdLst>
              <a:gd name="connsiteX0" fmla="*/ 0 w 9403773"/>
              <a:gd name="connsiteY0" fmla="*/ 0 h 6803351"/>
              <a:gd name="connsiteX1" fmla="*/ 6002098 w 9403773"/>
              <a:gd name="connsiteY1" fmla="*/ 0 h 6803351"/>
              <a:gd name="connsiteX2" fmla="*/ 9403774 w 9403773"/>
              <a:gd name="connsiteY2" fmla="*/ 3401676 h 6803351"/>
              <a:gd name="connsiteX3" fmla="*/ 9403773 w 9403773"/>
              <a:gd name="connsiteY3" fmla="*/ 6803351 h 6803351"/>
              <a:gd name="connsiteX4" fmla="*/ 0 w 9403773"/>
              <a:gd name="connsiteY4" fmla="*/ 6803351 h 6803351"/>
              <a:gd name="connsiteX5" fmla="*/ 0 w 9403773"/>
              <a:gd name="connsiteY5" fmla="*/ 0 h 6803351"/>
              <a:gd name="connsiteX0" fmla="*/ 0 w 9897434"/>
              <a:gd name="connsiteY0" fmla="*/ 10391 h 6813742"/>
              <a:gd name="connsiteX1" fmla="*/ 2739353 w 9897434"/>
              <a:gd name="connsiteY1" fmla="*/ 0 h 6813742"/>
              <a:gd name="connsiteX2" fmla="*/ 9403774 w 9897434"/>
              <a:gd name="connsiteY2" fmla="*/ 3412067 h 6813742"/>
              <a:gd name="connsiteX3" fmla="*/ 9403773 w 9897434"/>
              <a:gd name="connsiteY3" fmla="*/ 6813742 h 6813742"/>
              <a:gd name="connsiteX4" fmla="*/ 0 w 9897434"/>
              <a:gd name="connsiteY4" fmla="*/ 6813742 h 6813742"/>
              <a:gd name="connsiteX5" fmla="*/ 0 w 9897434"/>
              <a:gd name="connsiteY5" fmla="*/ 10391 h 6813742"/>
              <a:gd name="connsiteX0" fmla="*/ 0 w 9403773"/>
              <a:gd name="connsiteY0" fmla="*/ 10391 h 6813742"/>
              <a:gd name="connsiteX1" fmla="*/ 2739353 w 9403773"/>
              <a:gd name="connsiteY1" fmla="*/ 0 h 6813742"/>
              <a:gd name="connsiteX2" fmla="*/ 8032174 w 9403773"/>
              <a:gd name="connsiteY2" fmla="*/ 1811867 h 6813742"/>
              <a:gd name="connsiteX3" fmla="*/ 9403773 w 9403773"/>
              <a:gd name="connsiteY3" fmla="*/ 6813742 h 6813742"/>
              <a:gd name="connsiteX4" fmla="*/ 0 w 9403773"/>
              <a:gd name="connsiteY4" fmla="*/ 6813742 h 6813742"/>
              <a:gd name="connsiteX5" fmla="*/ 0 w 9403773"/>
              <a:gd name="connsiteY5" fmla="*/ 10391 h 6813742"/>
              <a:gd name="connsiteX0" fmla="*/ 0 w 9404357"/>
              <a:gd name="connsiteY0" fmla="*/ 10391 h 6813742"/>
              <a:gd name="connsiteX1" fmla="*/ 2739353 w 9404357"/>
              <a:gd name="connsiteY1" fmla="*/ 0 h 6813742"/>
              <a:gd name="connsiteX2" fmla="*/ 8032174 w 9404357"/>
              <a:gd name="connsiteY2" fmla="*/ 1811867 h 6813742"/>
              <a:gd name="connsiteX3" fmla="*/ 9403773 w 9404357"/>
              <a:gd name="connsiteY3" fmla="*/ 6813742 h 6813742"/>
              <a:gd name="connsiteX4" fmla="*/ 0 w 9404357"/>
              <a:gd name="connsiteY4" fmla="*/ 6813742 h 6813742"/>
              <a:gd name="connsiteX5" fmla="*/ 0 w 9404357"/>
              <a:gd name="connsiteY5" fmla="*/ 10391 h 6813742"/>
              <a:gd name="connsiteX0" fmla="*/ 0 w 9403773"/>
              <a:gd name="connsiteY0" fmla="*/ 10391 h 6813742"/>
              <a:gd name="connsiteX1" fmla="*/ 2739353 w 9403773"/>
              <a:gd name="connsiteY1" fmla="*/ 0 h 6813742"/>
              <a:gd name="connsiteX2" fmla="*/ 7637319 w 9403773"/>
              <a:gd name="connsiteY2" fmla="*/ 1843040 h 6813742"/>
              <a:gd name="connsiteX3" fmla="*/ 9403773 w 9403773"/>
              <a:gd name="connsiteY3" fmla="*/ 6813742 h 6813742"/>
              <a:gd name="connsiteX4" fmla="*/ 0 w 9403773"/>
              <a:gd name="connsiteY4" fmla="*/ 6813742 h 6813742"/>
              <a:gd name="connsiteX5" fmla="*/ 0 w 9403773"/>
              <a:gd name="connsiteY5" fmla="*/ 10391 h 6813742"/>
              <a:gd name="connsiteX0" fmla="*/ 0 w 9403773"/>
              <a:gd name="connsiteY0" fmla="*/ 10391 h 6813742"/>
              <a:gd name="connsiteX1" fmla="*/ 2739353 w 9403773"/>
              <a:gd name="connsiteY1" fmla="*/ 0 h 6813742"/>
              <a:gd name="connsiteX2" fmla="*/ 7408719 w 9403773"/>
              <a:gd name="connsiteY2" fmla="*/ 1791086 h 6813742"/>
              <a:gd name="connsiteX3" fmla="*/ 9403773 w 9403773"/>
              <a:gd name="connsiteY3" fmla="*/ 6813742 h 6813742"/>
              <a:gd name="connsiteX4" fmla="*/ 0 w 9403773"/>
              <a:gd name="connsiteY4" fmla="*/ 6813742 h 6813742"/>
              <a:gd name="connsiteX5" fmla="*/ 0 w 9403773"/>
              <a:gd name="connsiteY5" fmla="*/ 10391 h 6813742"/>
              <a:gd name="connsiteX0" fmla="*/ 0 w 8905009"/>
              <a:gd name="connsiteY0" fmla="*/ 10391 h 6855306"/>
              <a:gd name="connsiteX1" fmla="*/ 2739353 w 8905009"/>
              <a:gd name="connsiteY1" fmla="*/ 0 h 6855306"/>
              <a:gd name="connsiteX2" fmla="*/ 7408719 w 8905009"/>
              <a:gd name="connsiteY2" fmla="*/ 1791086 h 6855306"/>
              <a:gd name="connsiteX3" fmla="*/ 8905009 w 8905009"/>
              <a:gd name="connsiteY3" fmla="*/ 6855306 h 6855306"/>
              <a:gd name="connsiteX4" fmla="*/ 0 w 8905009"/>
              <a:gd name="connsiteY4" fmla="*/ 6813742 h 6855306"/>
              <a:gd name="connsiteX5" fmla="*/ 0 w 8905009"/>
              <a:gd name="connsiteY5" fmla="*/ 10391 h 6855306"/>
              <a:gd name="connsiteX0" fmla="*/ 0 w 8905009"/>
              <a:gd name="connsiteY0" fmla="*/ 10391 h 6855306"/>
              <a:gd name="connsiteX1" fmla="*/ 2739353 w 8905009"/>
              <a:gd name="connsiteY1" fmla="*/ 0 h 6855306"/>
              <a:gd name="connsiteX2" fmla="*/ 7408719 w 8905009"/>
              <a:gd name="connsiteY2" fmla="*/ 1791086 h 6855306"/>
              <a:gd name="connsiteX3" fmla="*/ 8905009 w 8905009"/>
              <a:gd name="connsiteY3" fmla="*/ 6855306 h 6855306"/>
              <a:gd name="connsiteX4" fmla="*/ 0 w 8905009"/>
              <a:gd name="connsiteY4" fmla="*/ 6813742 h 6855306"/>
              <a:gd name="connsiteX5" fmla="*/ 0 w 8905009"/>
              <a:gd name="connsiteY5" fmla="*/ 10391 h 6855306"/>
              <a:gd name="connsiteX0" fmla="*/ 0 w 8905009"/>
              <a:gd name="connsiteY0" fmla="*/ 10391 h 6855306"/>
              <a:gd name="connsiteX1" fmla="*/ 2739353 w 8905009"/>
              <a:gd name="connsiteY1" fmla="*/ 0 h 6855306"/>
              <a:gd name="connsiteX2" fmla="*/ 7429501 w 8905009"/>
              <a:gd name="connsiteY2" fmla="*/ 2030077 h 6855306"/>
              <a:gd name="connsiteX3" fmla="*/ 8905009 w 8905009"/>
              <a:gd name="connsiteY3" fmla="*/ 6855306 h 6855306"/>
              <a:gd name="connsiteX4" fmla="*/ 0 w 8905009"/>
              <a:gd name="connsiteY4" fmla="*/ 6813742 h 6855306"/>
              <a:gd name="connsiteX5" fmla="*/ 0 w 8905009"/>
              <a:gd name="connsiteY5" fmla="*/ 10391 h 6855306"/>
              <a:gd name="connsiteX0" fmla="*/ 0 w 8905009"/>
              <a:gd name="connsiteY0" fmla="*/ 10391 h 6855306"/>
              <a:gd name="connsiteX1" fmla="*/ 2739353 w 8905009"/>
              <a:gd name="connsiteY1" fmla="*/ 0 h 6855306"/>
              <a:gd name="connsiteX2" fmla="*/ 7429501 w 8905009"/>
              <a:gd name="connsiteY2" fmla="*/ 2030077 h 6855306"/>
              <a:gd name="connsiteX3" fmla="*/ 8905009 w 8905009"/>
              <a:gd name="connsiteY3" fmla="*/ 6855306 h 6855306"/>
              <a:gd name="connsiteX4" fmla="*/ 0 w 8905009"/>
              <a:gd name="connsiteY4" fmla="*/ 6813742 h 6855306"/>
              <a:gd name="connsiteX5" fmla="*/ 0 w 8905009"/>
              <a:gd name="connsiteY5" fmla="*/ 10391 h 6855306"/>
              <a:gd name="connsiteX0" fmla="*/ 0 w 8900196"/>
              <a:gd name="connsiteY0" fmla="*/ 10391 h 6813742"/>
              <a:gd name="connsiteX1" fmla="*/ 2739353 w 8900196"/>
              <a:gd name="connsiteY1" fmla="*/ 0 h 6813742"/>
              <a:gd name="connsiteX2" fmla="*/ 7429501 w 8900196"/>
              <a:gd name="connsiteY2" fmla="*/ 2030077 h 6813742"/>
              <a:gd name="connsiteX3" fmla="*/ 8900196 w 8900196"/>
              <a:gd name="connsiteY3" fmla="*/ 6811993 h 6813742"/>
              <a:gd name="connsiteX4" fmla="*/ 0 w 8900196"/>
              <a:gd name="connsiteY4" fmla="*/ 6813742 h 6813742"/>
              <a:gd name="connsiteX5" fmla="*/ 0 w 8900196"/>
              <a:gd name="connsiteY5" fmla="*/ 10391 h 6813742"/>
              <a:gd name="connsiteX0" fmla="*/ 0 w 8903371"/>
              <a:gd name="connsiteY0" fmla="*/ 10391 h 6813742"/>
              <a:gd name="connsiteX1" fmla="*/ 2739353 w 8903371"/>
              <a:gd name="connsiteY1" fmla="*/ 0 h 6813742"/>
              <a:gd name="connsiteX2" fmla="*/ 7429501 w 8903371"/>
              <a:gd name="connsiteY2" fmla="*/ 2030077 h 6813742"/>
              <a:gd name="connsiteX3" fmla="*/ 8903371 w 8903371"/>
              <a:gd name="connsiteY3" fmla="*/ 6811993 h 6813742"/>
              <a:gd name="connsiteX4" fmla="*/ 0 w 8903371"/>
              <a:gd name="connsiteY4" fmla="*/ 6813742 h 6813742"/>
              <a:gd name="connsiteX5" fmla="*/ 0 w 8903371"/>
              <a:gd name="connsiteY5" fmla="*/ 10391 h 68137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903371" h="6813742">
                <a:moveTo>
                  <a:pt x="0" y="10391"/>
                </a:moveTo>
                <a:cubicBezTo>
                  <a:pt x="2000699" y="10391"/>
                  <a:pt x="738654" y="0"/>
                  <a:pt x="2739353" y="0"/>
                </a:cubicBezTo>
                <a:cubicBezTo>
                  <a:pt x="4618047" y="0"/>
                  <a:pt x="6402165" y="894745"/>
                  <a:pt x="7429501" y="2030077"/>
                </a:cubicBezTo>
                <a:cubicBezTo>
                  <a:pt x="8456837" y="3165409"/>
                  <a:pt x="8903371" y="5678101"/>
                  <a:pt x="8903371" y="6811993"/>
                </a:cubicBezTo>
                <a:lnTo>
                  <a:pt x="0" y="6813742"/>
                </a:lnTo>
                <a:lnTo>
                  <a:pt x="0" y="10391"/>
                </a:lnTo>
                <a:close/>
              </a:path>
            </a:pathLst>
          </a:custGeom>
          <a:solidFill>
            <a:schemeClr val="bg1">
              <a:lumMod val="85000"/>
            </a:schemeClr>
          </a:solidFill>
        </p:spPr>
        <p:txBody>
          <a:bodyPr vert="horz" lIns="0" tIns="0" rIns="0" bIns="0" rtlCol="0" anchor="ctr">
            <a:noAutofit/>
          </a:bodyPr>
          <a:lstStyle>
            <a:lvl1pPr>
              <a:defRPr lang="en-US" sz="1200" noProof="0" dirty="0">
                <a:latin typeface="Aptos Light" panose="020B0004020202020204" pitchFamily="34" charset="0"/>
                <a:cs typeface="Times New Roman" panose="02020603050405020304" pitchFamily="18" charset="0"/>
              </a:defRPr>
            </a:lvl1pPr>
          </a:lstStyle>
          <a:p>
            <a:pPr marL="0" lvl="0" indent="0" algn="ctr">
              <a:buNone/>
            </a:pPr>
            <a:r>
              <a:rPr lang="en-US" noProof="0"/>
              <a:t>Insert or Drag and Drop </a:t>
            </a:r>
            <a:br>
              <a:rPr lang="en-US" noProof="0"/>
            </a:br>
            <a:r>
              <a:rPr lang="en-US" noProof="0"/>
              <a:t>your Photo Here</a:t>
            </a:r>
          </a:p>
        </p:txBody>
      </p:sp>
      <p:sp>
        <p:nvSpPr>
          <p:cNvPr id="2" name="Title 1">
            <a:extLst>
              <a:ext uri="{FF2B5EF4-FFF2-40B4-BE49-F238E27FC236}">
                <a16:creationId xmlns:a16="http://schemas.microsoft.com/office/drawing/2014/main" id="{00F23EB7-E336-46EB-A4A0-3DB7A6BF4CE1}"/>
              </a:ext>
            </a:extLst>
          </p:cNvPr>
          <p:cNvSpPr>
            <a:spLocks noGrp="1"/>
          </p:cNvSpPr>
          <p:nvPr>
            <p:ph type="ctrTitle" hasCustomPrompt="1"/>
          </p:nvPr>
        </p:nvSpPr>
        <p:spPr>
          <a:xfrm>
            <a:off x="6235700" y="2204792"/>
            <a:ext cx="5956300" cy="1944000"/>
          </a:xfrm>
          <a:solidFill>
            <a:schemeClr val="bg1"/>
          </a:solidFill>
        </p:spPr>
        <p:txBody>
          <a:bodyPr vert="horz" lIns="180000" tIns="180000" rIns="252000" bIns="180000" rtlCol="0" anchor="ctr">
            <a:noAutofit/>
          </a:bodyPr>
          <a:lstStyle>
            <a:lvl1pPr algn="r">
              <a:defRPr lang="en-ZA" sz="5400" b="0" spc="0" dirty="0"/>
            </a:lvl1pPr>
          </a:lstStyle>
          <a:p>
            <a:pPr lvl="0" algn="r"/>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6235700" y="4148860"/>
            <a:ext cx="5956300" cy="812607"/>
          </a:xfrm>
          <a:solidFill>
            <a:schemeClr val="accent2">
              <a:alpha val="80000"/>
            </a:schemeClr>
          </a:solidFill>
        </p:spPr>
        <p:txBody>
          <a:bodyPr lIns="180000" tIns="180000" rIns="252000" bIns="180000" anchor="ctr"/>
          <a:lstStyle>
            <a:lvl1pPr marL="0" indent="0" algn="r">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US" noProof="0"/>
              <a:t>Click to edit Master subtitle style</a:t>
            </a:r>
          </a:p>
        </p:txBody>
      </p:sp>
    </p:spTree>
    <p:extLst>
      <p:ext uri="{BB962C8B-B14F-4D97-AF65-F5344CB8AC3E}">
        <p14:creationId xmlns:p14="http://schemas.microsoft.com/office/powerpoint/2010/main" val="16672551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er Slide 2">
    <p:bg>
      <p:bgPr>
        <a:solidFill>
          <a:schemeClr val="accent1"/>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867892" y="1"/>
            <a:ext cx="9324110" cy="6812436"/>
          </a:xfrm>
          <a:custGeom>
            <a:avLst/>
            <a:gdLst>
              <a:gd name="connsiteX0" fmla="*/ 1133915 w 9324109"/>
              <a:gd name="connsiteY0" fmla="*/ 0 h 6803351"/>
              <a:gd name="connsiteX1" fmla="*/ 9324109 w 9324109"/>
              <a:gd name="connsiteY1" fmla="*/ 0 h 6803351"/>
              <a:gd name="connsiteX2" fmla="*/ 9324109 w 9324109"/>
              <a:gd name="connsiteY2" fmla="*/ 0 h 6803351"/>
              <a:gd name="connsiteX3" fmla="*/ 9324109 w 9324109"/>
              <a:gd name="connsiteY3" fmla="*/ 5669436 h 6803351"/>
              <a:gd name="connsiteX4" fmla="*/ 8190194 w 9324109"/>
              <a:gd name="connsiteY4" fmla="*/ 6803351 h 6803351"/>
              <a:gd name="connsiteX5" fmla="*/ 0 w 9324109"/>
              <a:gd name="connsiteY5" fmla="*/ 6803351 h 6803351"/>
              <a:gd name="connsiteX6" fmla="*/ 0 w 9324109"/>
              <a:gd name="connsiteY6" fmla="*/ 6803351 h 6803351"/>
              <a:gd name="connsiteX7" fmla="*/ 0 w 9324109"/>
              <a:gd name="connsiteY7" fmla="*/ 1133915 h 6803351"/>
              <a:gd name="connsiteX8" fmla="*/ 1133915 w 9324109"/>
              <a:gd name="connsiteY8" fmla="*/ 0 h 6803351"/>
              <a:gd name="connsiteX0" fmla="*/ 1133915 w 9324109"/>
              <a:gd name="connsiteY0" fmla="*/ 0 h 7088430"/>
              <a:gd name="connsiteX1" fmla="*/ 9324109 w 9324109"/>
              <a:gd name="connsiteY1" fmla="*/ 0 h 7088430"/>
              <a:gd name="connsiteX2" fmla="*/ 9324109 w 9324109"/>
              <a:gd name="connsiteY2" fmla="*/ 0 h 7088430"/>
              <a:gd name="connsiteX3" fmla="*/ 9313719 w 9324109"/>
              <a:gd name="connsiteY3" fmla="*/ 6812436 h 7088430"/>
              <a:gd name="connsiteX4" fmla="*/ 8190194 w 9324109"/>
              <a:gd name="connsiteY4" fmla="*/ 6803351 h 7088430"/>
              <a:gd name="connsiteX5" fmla="*/ 0 w 9324109"/>
              <a:gd name="connsiteY5" fmla="*/ 6803351 h 7088430"/>
              <a:gd name="connsiteX6" fmla="*/ 0 w 9324109"/>
              <a:gd name="connsiteY6" fmla="*/ 6803351 h 7088430"/>
              <a:gd name="connsiteX7" fmla="*/ 0 w 9324109"/>
              <a:gd name="connsiteY7" fmla="*/ 1133915 h 7088430"/>
              <a:gd name="connsiteX8" fmla="*/ 1133915 w 9324109"/>
              <a:gd name="connsiteY8" fmla="*/ 0 h 7088430"/>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83742"/>
              <a:gd name="connsiteY0" fmla="*/ 0 h 6848859"/>
              <a:gd name="connsiteX1" fmla="*/ 9324109 w 9383742"/>
              <a:gd name="connsiteY1" fmla="*/ 0 h 6848859"/>
              <a:gd name="connsiteX2" fmla="*/ 9324109 w 9383742"/>
              <a:gd name="connsiteY2" fmla="*/ 0 h 6848859"/>
              <a:gd name="connsiteX3" fmla="*/ 9334501 w 9383742"/>
              <a:gd name="connsiteY3" fmla="*/ 6188981 h 6848859"/>
              <a:gd name="connsiteX4" fmla="*/ 8190194 w 9383742"/>
              <a:gd name="connsiteY4" fmla="*/ 6803351 h 6848859"/>
              <a:gd name="connsiteX5" fmla="*/ 0 w 9383742"/>
              <a:gd name="connsiteY5" fmla="*/ 6803351 h 6848859"/>
              <a:gd name="connsiteX6" fmla="*/ 0 w 9383742"/>
              <a:gd name="connsiteY6" fmla="*/ 6803351 h 6848859"/>
              <a:gd name="connsiteX7" fmla="*/ 0 w 9383742"/>
              <a:gd name="connsiteY7" fmla="*/ 1133915 h 6848859"/>
              <a:gd name="connsiteX8" fmla="*/ 1133915 w 9383742"/>
              <a:gd name="connsiteY8" fmla="*/ 0 h 6848859"/>
              <a:gd name="connsiteX0" fmla="*/ 1133915 w 9383742"/>
              <a:gd name="connsiteY0" fmla="*/ 0 h 6848859"/>
              <a:gd name="connsiteX1" fmla="*/ 9324109 w 9383742"/>
              <a:gd name="connsiteY1" fmla="*/ 0 h 6848859"/>
              <a:gd name="connsiteX2" fmla="*/ 9324109 w 9383742"/>
              <a:gd name="connsiteY2" fmla="*/ 0 h 6848859"/>
              <a:gd name="connsiteX3" fmla="*/ 9334501 w 9383742"/>
              <a:gd name="connsiteY3" fmla="*/ 6188981 h 6848859"/>
              <a:gd name="connsiteX4" fmla="*/ 8190194 w 9383742"/>
              <a:gd name="connsiteY4" fmla="*/ 6803351 h 6848859"/>
              <a:gd name="connsiteX5" fmla="*/ 0 w 9383742"/>
              <a:gd name="connsiteY5" fmla="*/ 6803351 h 6848859"/>
              <a:gd name="connsiteX6" fmla="*/ 0 w 9383742"/>
              <a:gd name="connsiteY6" fmla="*/ 6803351 h 6848859"/>
              <a:gd name="connsiteX7" fmla="*/ 0 w 9383742"/>
              <a:gd name="connsiteY7" fmla="*/ 1133915 h 6848859"/>
              <a:gd name="connsiteX8" fmla="*/ 1133915 w 9383742"/>
              <a:gd name="connsiteY8" fmla="*/ 0 h 6848859"/>
              <a:gd name="connsiteX0" fmla="*/ 1133915 w 9383742"/>
              <a:gd name="connsiteY0" fmla="*/ 0 h 6848859"/>
              <a:gd name="connsiteX1" fmla="*/ 9324109 w 9383742"/>
              <a:gd name="connsiteY1" fmla="*/ 0 h 6848859"/>
              <a:gd name="connsiteX2" fmla="*/ 9324109 w 9383742"/>
              <a:gd name="connsiteY2" fmla="*/ 0 h 6848859"/>
              <a:gd name="connsiteX3" fmla="*/ 9334501 w 9383742"/>
              <a:gd name="connsiteY3" fmla="*/ 6188981 h 6848859"/>
              <a:gd name="connsiteX4" fmla="*/ 8190194 w 9383742"/>
              <a:gd name="connsiteY4" fmla="*/ 6803351 h 6848859"/>
              <a:gd name="connsiteX5" fmla="*/ 0 w 9383742"/>
              <a:gd name="connsiteY5" fmla="*/ 6803351 h 6848859"/>
              <a:gd name="connsiteX6" fmla="*/ 0 w 9383742"/>
              <a:gd name="connsiteY6" fmla="*/ 6803351 h 6848859"/>
              <a:gd name="connsiteX7" fmla="*/ 0 w 9383742"/>
              <a:gd name="connsiteY7" fmla="*/ 1133915 h 6848859"/>
              <a:gd name="connsiteX8" fmla="*/ 1133915 w 9383742"/>
              <a:gd name="connsiteY8" fmla="*/ 0 h 6848859"/>
              <a:gd name="connsiteX0" fmla="*/ 6755397 w 9383742"/>
              <a:gd name="connsiteY0" fmla="*/ 0 h 6859250"/>
              <a:gd name="connsiteX1" fmla="*/ 9324109 w 9383742"/>
              <a:gd name="connsiteY1" fmla="*/ 10391 h 6859250"/>
              <a:gd name="connsiteX2" fmla="*/ 9324109 w 9383742"/>
              <a:gd name="connsiteY2" fmla="*/ 10391 h 6859250"/>
              <a:gd name="connsiteX3" fmla="*/ 9334501 w 9383742"/>
              <a:gd name="connsiteY3" fmla="*/ 6199372 h 6859250"/>
              <a:gd name="connsiteX4" fmla="*/ 8190194 w 9383742"/>
              <a:gd name="connsiteY4" fmla="*/ 6813742 h 6859250"/>
              <a:gd name="connsiteX5" fmla="*/ 0 w 9383742"/>
              <a:gd name="connsiteY5" fmla="*/ 6813742 h 6859250"/>
              <a:gd name="connsiteX6" fmla="*/ 0 w 9383742"/>
              <a:gd name="connsiteY6" fmla="*/ 6813742 h 6859250"/>
              <a:gd name="connsiteX7" fmla="*/ 0 w 9383742"/>
              <a:gd name="connsiteY7" fmla="*/ 1144306 h 6859250"/>
              <a:gd name="connsiteX8" fmla="*/ 6755397 w 9383742"/>
              <a:gd name="connsiteY8" fmla="*/ 0 h 6859250"/>
              <a:gd name="connsiteX0" fmla="*/ 6755397 w 9383742"/>
              <a:gd name="connsiteY0" fmla="*/ 0 h 6859250"/>
              <a:gd name="connsiteX1" fmla="*/ 9324109 w 9383742"/>
              <a:gd name="connsiteY1" fmla="*/ 10391 h 6859250"/>
              <a:gd name="connsiteX2" fmla="*/ 9324109 w 9383742"/>
              <a:gd name="connsiteY2" fmla="*/ 10391 h 6859250"/>
              <a:gd name="connsiteX3" fmla="*/ 9334501 w 9383742"/>
              <a:gd name="connsiteY3" fmla="*/ 6199372 h 6859250"/>
              <a:gd name="connsiteX4" fmla="*/ 8190194 w 9383742"/>
              <a:gd name="connsiteY4" fmla="*/ 6813742 h 6859250"/>
              <a:gd name="connsiteX5" fmla="*/ 0 w 9383742"/>
              <a:gd name="connsiteY5" fmla="*/ 6813742 h 6859250"/>
              <a:gd name="connsiteX6" fmla="*/ 0 w 9383742"/>
              <a:gd name="connsiteY6" fmla="*/ 6813742 h 6859250"/>
              <a:gd name="connsiteX7" fmla="*/ 0 w 9383742"/>
              <a:gd name="connsiteY7" fmla="*/ 4677215 h 6859250"/>
              <a:gd name="connsiteX8" fmla="*/ 6755397 w 9383742"/>
              <a:gd name="connsiteY8" fmla="*/ 0 h 6859250"/>
              <a:gd name="connsiteX0" fmla="*/ 7272633 w 9900978"/>
              <a:gd name="connsiteY0" fmla="*/ 0 h 6859250"/>
              <a:gd name="connsiteX1" fmla="*/ 9841345 w 9900978"/>
              <a:gd name="connsiteY1" fmla="*/ 10391 h 6859250"/>
              <a:gd name="connsiteX2" fmla="*/ 9841345 w 9900978"/>
              <a:gd name="connsiteY2" fmla="*/ 10391 h 6859250"/>
              <a:gd name="connsiteX3" fmla="*/ 9851737 w 9900978"/>
              <a:gd name="connsiteY3" fmla="*/ 6199372 h 6859250"/>
              <a:gd name="connsiteX4" fmla="*/ 8707430 w 9900978"/>
              <a:gd name="connsiteY4" fmla="*/ 6813742 h 6859250"/>
              <a:gd name="connsiteX5" fmla="*/ 517236 w 9900978"/>
              <a:gd name="connsiteY5" fmla="*/ 6813742 h 6859250"/>
              <a:gd name="connsiteX6" fmla="*/ 517236 w 9900978"/>
              <a:gd name="connsiteY6" fmla="*/ 6813742 h 6859250"/>
              <a:gd name="connsiteX7" fmla="*/ 517236 w 9900978"/>
              <a:gd name="connsiteY7" fmla="*/ 4677215 h 6859250"/>
              <a:gd name="connsiteX8" fmla="*/ 7272633 w 9900978"/>
              <a:gd name="connsiteY8" fmla="*/ 0 h 6859250"/>
              <a:gd name="connsiteX0" fmla="*/ 6831511 w 9459856"/>
              <a:gd name="connsiteY0" fmla="*/ 16 h 6859266"/>
              <a:gd name="connsiteX1" fmla="*/ 9400223 w 9459856"/>
              <a:gd name="connsiteY1" fmla="*/ 10407 h 6859266"/>
              <a:gd name="connsiteX2" fmla="*/ 9400223 w 9459856"/>
              <a:gd name="connsiteY2" fmla="*/ 10407 h 6859266"/>
              <a:gd name="connsiteX3" fmla="*/ 9410615 w 9459856"/>
              <a:gd name="connsiteY3" fmla="*/ 6199388 h 6859266"/>
              <a:gd name="connsiteX4" fmla="*/ 8266308 w 9459856"/>
              <a:gd name="connsiteY4" fmla="*/ 6813758 h 6859266"/>
              <a:gd name="connsiteX5" fmla="*/ 76114 w 9459856"/>
              <a:gd name="connsiteY5" fmla="*/ 6813758 h 6859266"/>
              <a:gd name="connsiteX6" fmla="*/ 76114 w 9459856"/>
              <a:gd name="connsiteY6" fmla="*/ 6813758 h 6859266"/>
              <a:gd name="connsiteX7" fmla="*/ 813869 w 9459856"/>
              <a:gd name="connsiteY7" fmla="*/ 2817258 h 6859266"/>
              <a:gd name="connsiteX8" fmla="*/ 6831511 w 9459856"/>
              <a:gd name="connsiteY8" fmla="*/ 16 h 6859266"/>
              <a:gd name="connsiteX0" fmla="*/ 7032440 w 9660785"/>
              <a:gd name="connsiteY0" fmla="*/ 0 h 6859250"/>
              <a:gd name="connsiteX1" fmla="*/ 9601152 w 9660785"/>
              <a:gd name="connsiteY1" fmla="*/ 10391 h 6859250"/>
              <a:gd name="connsiteX2" fmla="*/ 9601152 w 9660785"/>
              <a:gd name="connsiteY2" fmla="*/ 10391 h 6859250"/>
              <a:gd name="connsiteX3" fmla="*/ 9611544 w 9660785"/>
              <a:gd name="connsiteY3" fmla="*/ 6199372 h 6859250"/>
              <a:gd name="connsiteX4" fmla="*/ 8467237 w 9660785"/>
              <a:gd name="connsiteY4" fmla="*/ 6813742 h 6859250"/>
              <a:gd name="connsiteX5" fmla="*/ 277043 w 9660785"/>
              <a:gd name="connsiteY5" fmla="*/ 6813742 h 6859250"/>
              <a:gd name="connsiteX6" fmla="*/ 277043 w 9660785"/>
              <a:gd name="connsiteY6" fmla="*/ 6813742 h 6859250"/>
              <a:gd name="connsiteX7" fmla="*/ 1014798 w 9660785"/>
              <a:gd name="connsiteY7" fmla="*/ 2817242 h 6859250"/>
              <a:gd name="connsiteX8" fmla="*/ 7032440 w 9660785"/>
              <a:gd name="connsiteY8" fmla="*/ 0 h 6859250"/>
              <a:gd name="connsiteX0" fmla="*/ 6819727 w 9448072"/>
              <a:gd name="connsiteY0" fmla="*/ 6 h 6859256"/>
              <a:gd name="connsiteX1" fmla="*/ 9388439 w 9448072"/>
              <a:gd name="connsiteY1" fmla="*/ 10397 h 6859256"/>
              <a:gd name="connsiteX2" fmla="*/ 9388439 w 9448072"/>
              <a:gd name="connsiteY2" fmla="*/ 10397 h 6859256"/>
              <a:gd name="connsiteX3" fmla="*/ 9398831 w 9448072"/>
              <a:gd name="connsiteY3" fmla="*/ 6199378 h 6859256"/>
              <a:gd name="connsiteX4" fmla="*/ 8254524 w 9448072"/>
              <a:gd name="connsiteY4" fmla="*/ 6813748 h 6859256"/>
              <a:gd name="connsiteX5" fmla="*/ 64330 w 9448072"/>
              <a:gd name="connsiteY5" fmla="*/ 6813748 h 6859256"/>
              <a:gd name="connsiteX6" fmla="*/ 64330 w 9448072"/>
              <a:gd name="connsiteY6" fmla="*/ 6813748 h 6859256"/>
              <a:gd name="connsiteX7" fmla="*/ 1290457 w 9448072"/>
              <a:gd name="connsiteY7" fmla="*/ 2588648 h 6859256"/>
              <a:gd name="connsiteX8" fmla="*/ 6819727 w 9448072"/>
              <a:gd name="connsiteY8" fmla="*/ 6 h 6859256"/>
              <a:gd name="connsiteX0" fmla="*/ 6789150 w 9417495"/>
              <a:gd name="connsiteY0" fmla="*/ 0 h 6859250"/>
              <a:gd name="connsiteX1" fmla="*/ 9357862 w 9417495"/>
              <a:gd name="connsiteY1" fmla="*/ 10391 h 6859250"/>
              <a:gd name="connsiteX2" fmla="*/ 9357862 w 9417495"/>
              <a:gd name="connsiteY2" fmla="*/ 10391 h 6859250"/>
              <a:gd name="connsiteX3" fmla="*/ 9368254 w 9417495"/>
              <a:gd name="connsiteY3" fmla="*/ 6199372 h 6859250"/>
              <a:gd name="connsiteX4" fmla="*/ 8223947 w 9417495"/>
              <a:gd name="connsiteY4" fmla="*/ 6813742 h 6859250"/>
              <a:gd name="connsiteX5" fmla="*/ 33753 w 9417495"/>
              <a:gd name="connsiteY5" fmla="*/ 6813742 h 6859250"/>
              <a:gd name="connsiteX6" fmla="*/ 33753 w 9417495"/>
              <a:gd name="connsiteY6" fmla="*/ 6813742 h 6859250"/>
              <a:gd name="connsiteX7" fmla="*/ 1259880 w 9417495"/>
              <a:gd name="connsiteY7" fmla="*/ 2588642 h 6859250"/>
              <a:gd name="connsiteX8" fmla="*/ 6789150 w 9417495"/>
              <a:gd name="connsiteY8" fmla="*/ 0 h 6859250"/>
              <a:gd name="connsiteX0" fmla="*/ 6769859 w 9398204"/>
              <a:gd name="connsiteY0" fmla="*/ 0 h 6859250"/>
              <a:gd name="connsiteX1" fmla="*/ 9338571 w 9398204"/>
              <a:gd name="connsiteY1" fmla="*/ 10391 h 6859250"/>
              <a:gd name="connsiteX2" fmla="*/ 9338571 w 9398204"/>
              <a:gd name="connsiteY2" fmla="*/ 10391 h 6859250"/>
              <a:gd name="connsiteX3" fmla="*/ 9348963 w 9398204"/>
              <a:gd name="connsiteY3" fmla="*/ 6199372 h 6859250"/>
              <a:gd name="connsiteX4" fmla="*/ 8204656 w 9398204"/>
              <a:gd name="connsiteY4" fmla="*/ 6813742 h 6859250"/>
              <a:gd name="connsiteX5" fmla="*/ 14462 w 9398204"/>
              <a:gd name="connsiteY5" fmla="*/ 6813742 h 6859250"/>
              <a:gd name="connsiteX6" fmla="*/ 14462 w 9398204"/>
              <a:gd name="connsiteY6" fmla="*/ 6813742 h 6859250"/>
              <a:gd name="connsiteX7" fmla="*/ 1240589 w 9398204"/>
              <a:gd name="connsiteY7" fmla="*/ 2588642 h 6859250"/>
              <a:gd name="connsiteX8" fmla="*/ 6769859 w 9398204"/>
              <a:gd name="connsiteY8" fmla="*/ 0 h 6859250"/>
              <a:gd name="connsiteX0" fmla="*/ 6769859 w 9350655"/>
              <a:gd name="connsiteY0" fmla="*/ 0 h 7601335"/>
              <a:gd name="connsiteX1" fmla="*/ 9338571 w 9350655"/>
              <a:gd name="connsiteY1" fmla="*/ 10391 h 7601335"/>
              <a:gd name="connsiteX2" fmla="*/ 9338571 w 9350655"/>
              <a:gd name="connsiteY2" fmla="*/ 10391 h 7601335"/>
              <a:gd name="connsiteX3" fmla="*/ 9348963 w 9350655"/>
              <a:gd name="connsiteY3" fmla="*/ 6199372 h 7601335"/>
              <a:gd name="connsiteX4" fmla="*/ 7903320 w 9350655"/>
              <a:gd name="connsiteY4" fmla="*/ 7593061 h 7601335"/>
              <a:gd name="connsiteX5" fmla="*/ 14462 w 9350655"/>
              <a:gd name="connsiteY5" fmla="*/ 6813742 h 7601335"/>
              <a:gd name="connsiteX6" fmla="*/ 14462 w 9350655"/>
              <a:gd name="connsiteY6" fmla="*/ 6813742 h 7601335"/>
              <a:gd name="connsiteX7" fmla="*/ 1240589 w 9350655"/>
              <a:gd name="connsiteY7" fmla="*/ 2588642 h 7601335"/>
              <a:gd name="connsiteX8" fmla="*/ 6769859 w 9350655"/>
              <a:gd name="connsiteY8" fmla="*/ 0 h 7601335"/>
              <a:gd name="connsiteX0" fmla="*/ 6769859 w 9348963"/>
              <a:gd name="connsiteY0" fmla="*/ 0 h 6893373"/>
              <a:gd name="connsiteX1" fmla="*/ 9338571 w 9348963"/>
              <a:gd name="connsiteY1" fmla="*/ 10391 h 6893373"/>
              <a:gd name="connsiteX2" fmla="*/ 9338571 w 9348963"/>
              <a:gd name="connsiteY2" fmla="*/ 10391 h 6893373"/>
              <a:gd name="connsiteX3" fmla="*/ 9348963 w 9348963"/>
              <a:gd name="connsiteY3" fmla="*/ 6199372 h 6893373"/>
              <a:gd name="connsiteX4" fmla="*/ 14462 w 9348963"/>
              <a:gd name="connsiteY4" fmla="*/ 6813742 h 6893373"/>
              <a:gd name="connsiteX5" fmla="*/ 14462 w 9348963"/>
              <a:gd name="connsiteY5" fmla="*/ 6813742 h 6893373"/>
              <a:gd name="connsiteX6" fmla="*/ 1240589 w 9348963"/>
              <a:gd name="connsiteY6" fmla="*/ 2588642 h 6893373"/>
              <a:gd name="connsiteX7" fmla="*/ 6769859 w 9348963"/>
              <a:gd name="connsiteY7" fmla="*/ 0 h 6893373"/>
              <a:gd name="connsiteX0" fmla="*/ 6769859 w 9338572"/>
              <a:gd name="connsiteY0" fmla="*/ 0 h 7302613"/>
              <a:gd name="connsiteX1" fmla="*/ 9338571 w 9338572"/>
              <a:gd name="connsiteY1" fmla="*/ 10391 h 7302613"/>
              <a:gd name="connsiteX2" fmla="*/ 9338571 w 9338572"/>
              <a:gd name="connsiteY2" fmla="*/ 10391 h 7302613"/>
              <a:gd name="connsiteX3" fmla="*/ 9338572 w 9338572"/>
              <a:gd name="connsiteY3" fmla="*/ 6822827 h 7302613"/>
              <a:gd name="connsiteX4" fmla="*/ 14462 w 9338572"/>
              <a:gd name="connsiteY4" fmla="*/ 6813742 h 7302613"/>
              <a:gd name="connsiteX5" fmla="*/ 14462 w 9338572"/>
              <a:gd name="connsiteY5" fmla="*/ 6813742 h 7302613"/>
              <a:gd name="connsiteX6" fmla="*/ 1240589 w 9338572"/>
              <a:gd name="connsiteY6" fmla="*/ 2588642 h 7302613"/>
              <a:gd name="connsiteX7" fmla="*/ 6769859 w 9338572"/>
              <a:gd name="connsiteY7" fmla="*/ 0 h 7302613"/>
              <a:gd name="connsiteX0" fmla="*/ 6769859 w 10029246"/>
              <a:gd name="connsiteY0" fmla="*/ 0 h 7302613"/>
              <a:gd name="connsiteX1" fmla="*/ 9338571 w 10029246"/>
              <a:gd name="connsiteY1" fmla="*/ 10391 h 7302613"/>
              <a:gd name="connsiteX2" fmla="*/ 9338571 w 10029246"/>
              <a:gd name="connsiteY2" fmla="*/ 10391 h 7302613"/>
              <a:gd name="connsiteX3" fmla="*/ 9338572 w 10029246"/>
              <a:gd name="connsiteY3" fmla="*/ 6822827 h 7302613"/>
              <a:gd name="connsiteX4" fmla="*/ 14462 w 10029246"/>
              <a:gd name="connsiteY4" fmla="*/ 6813742 h 7302613"/>
              <a:gd name="connsiteX5" fmla="*/ 14462 w 10029246"/>
              <a:gd name="connsiteY5" fmla="*/ 6813742 h 7302613"/>
              <a:gd name="connsiteX6" fmla="*/ 1240589 w 10029246"/>
              <a:gd name="connsiteY6" fmla="*/ 2588642 h 7302613"/>
              <a:gd name="connsiteX7" fmla="*/ 6769859 w 10029246"/>
              <a:gd name="connsiteY7" fmla="*/ 0 h 7302613"/>
              <a:gd name="connsiteX0" fmla="*/ 6769859 w 9338572"/>
              <a:gd name="connsiteY0" fmla="*/ 0 h 7302613"/>
              <a:gd name="connsiteX1" fmla="*/ 9338571 w 9338572"/>
              <a:gd name="connsiteY1" fmla="*/ 10391 h 7302613"/>
              <a:gd name="connsiteX2" fmla="*/ 9338571 w 9338572"/>
              <a:gd name="connsiteY2" fmla="*/ 10391 h 7302613"/>
              <a:gd name="connsiteX3" fmla="*/ 9338572 w 9338572"/>
              <a:gd name="connsiteY3" fmla="*/ 6822827 h 7302613"/>
              <a:gd name="connsiteX4" fmla="*/ 14462 w 9338572"/>
              <a:gd name="connsiteY4" fmla="*/ 6813742 h 7302613"/>
              <a:gd name="connsiteX5" fmla="*/ 14462 w 9338572"/>
              <a:gd name="connsiteY5" fmla="*/ 6813742 h 7302613"/>
              <a:gd name="connsiteX6" fmla="*/ 1240589 w 9338572"/>
              <a:gd name="connsiteY6" fmla="*/ 2588642 h 7302613"/>
              <a:gd name="connsiteX7" fmla="*/ 6769859 w 9338572"/>
              <a:gd name="connsiteY7" fmla="*/ 0 h 7302613"/>
              <a:gd name="connsiteX0" fmla="*/ 6769859 w 9338572"/>
              <a:gd name="connsiteY0" fmla="*/ 0 h 7324768"/>
              <a:gd name="connsiteX1" fmla="*/ 9338571 w 9338572"/>
              <a:gd name="connsiteY1" fmla="*/ 10391 h 7324768"/>
              <a:gd name="connsiteX2" fmla="*/ 9338571 w 9338572"/>
              <a:gd name="connsiteY2" fmla="*/ 10391 h 7324768"/>
              <a:gd name="connsiteX3" fmla="*/ 9338572 w 9338572"/>
              <a:gd name="connsiteY3" fmla="*/ 6822827 h 7324768"/>
              <a:gd name="connsiteX4" fmla="*/ 14462 w 9338572"/>
              <a:gd name="connsiteY4" fmla="*/ 6813742 h 7324768"/>
              <a:gd name="connsiteX5" fmla="*/ 14462 w 9338572"/>
              <a:gd name="connsiteY5" fmla="*/ 6813742 h 7324768"/>
              <a:gd name="connsiteX6" fmla="*/ 1240589 w 9338572"/>
              <a:gd name="connsiteY6" fmla="*/ 2588642 h 7324768"/>
              <a:gd name="connsiteX7" fmla="*/ 6769859 w 9338572"/>
              <a:gd name="connsiteY7" fmla="*/ 0 h 7324768"/>
              <a:gd name="connsiteX0" fmla="*/ 6769859 w 9338572"/>
              <a:gd name="connsiteY0" fmla="*/ 0 h 6822827"/>
              <a:gd name="connsiteX1" fmla="*/ 9338571 w 9338572"/>
              <a:gd name="connsiteY1" fmla="*/ 10391 h 6822827"/>
              <a:gd name="connsiteX2" fmla="*/ 9338571 w 9338572"/>
              <a:gd name="connsiteY2" fmla="*/ 10391 h 6822827"/>
              <a:gd name="connsiteX3" fmla="*/ 9338572 w 9338572"/>
              <a:gd name="connsiteY3" fmla="*/ 6822827 h 6822827"/>
              <a:gd name="connsiteX4" fmla="*/ 14462 w 9338572"/>
              <a:gd name="connsiteY4" fmla="*/ 6813742 h 6822827"/>
              <a:gd name="connsiteX5" fmla="*/ 14462 w 9338572"/>
              <a:gd name="connsiteY5" fmla="*/ 6813742 h 6822827"/>
              <a:gd name="connsiteX6" fmla="*/ 1240589 w 9338572"/>
              <a:gd name="connsiteY6" fmla="*/ 2588642 h 6822827"/>
              <a:gd name="connsiteX7" fmla="*/ 6769859 w 9338572"/>
              <a:gd name="connsiteY7" fmla="*/ 0 h 6822827"/>
              <a:gd name="connsiteX0" fmla="*/ 6755400 w 9324113"/>
              <a:gd name="connsiteY0" fmla="*/ 0 h 6822827"/>
              <a:gd name="connsiteX1" fmla="*/ 9324112 w 9324113"/>
              <a:gd name="connsiteY1" fmla="*/ 10391 h 6822827"/>
              <a:gd name="connsiteX2" fmla="*/ 9324112 w 9324113"/>
              <a:gd name="connsiteY2" fmla="*/ 10391 h 6822827"/>
              <a:gd name="connsiteX3" fmla="*/ 9324113 w 9324113"/>
              <a:gd name="connsiteY3" fmla="*/ 6822827 h 6822827"/>
              <a:gd name="connsiteX4" fmla="*/ 3 w 9324113"/>
              <a:gd name="connsiteY4" fmla="*/ 6813742 h 6822827"/>
              <a:gd name="connsiteX5" fmla="*/ 3 w 9324113"/>
              <a:gd name="connsiteY5" fmla="*/ 6813742 h 6822827"/>
              <a:gd name="connsiteX6" fmla="*/ 1454730 w 9324113"/>
              <a:gd name="connsiteY6" fmla="*/ 2547078 h 6822827"/>
              <a:gd name="connsiteX7" fmla="*/ 6755400 w 9324113"/>
              <a:gd name="connsiteY7" fmla="*/ 0 h 6822827"/>
              <a:gd name="connsiteX0" fmla="*/ 6779850 w 9348563"/>
              <a:gd name="connsiteY0" fmla="*/ 0 h 6822827"/>
              <a:gd name="connsiteX1" fmla="*/ 9348562 w 9348563"/>
              <a:gd name="connsiteY1" fmla="*/ 10391 h 6822827"/>
              <a:gd name="connsiteX2" fmla="*/ 9348562 w 9348563"/>
              <a:gd name="connsiteY2" fmla="*/ 10391 h 6822827"/>
              <a:gd name="connsiteX3" fmla="*/ 9348563 w 9348563"/>
              <a:gd name="connsiteY3" fmla="*/ 6822827 h 6822827"/>
              <a:gd name="connsiteX4" fmla="*/ 24453 w 9348563"/>
              <a:gd name="connsiteY4" fmla="*/ 6813742 h 6822827"/>
              <a:gd name="connsiteX5" fmla="*/ 24453 w 9348563"/>
              <a:gd name="connsiteY5" fmla="*/ 6813742 h 6822827"/>
              <a:gd name="connsiteX6" fmla="*/ 1479180 w 9348563"/>
              <a:gd name="connsiteY6" fmla="*/ 2547078 h 6822827"/>
              <a:gd name="connsiteX7" fmla="*/ 6779850 w 9348563"/>
              <a:gd name="connsiteY7" fmla="*/ 0 h 6822827"/>
              <a:gd name="connsiteX0" fmla="*/ 6759496 w 9328209"/>
              <a:gd name="connsiteY0" fmla="*/ 0 h 6822827"/>
              <a:gd name="connsiteX1" fmla="*/ 9328208 w 9328209"/>
              <a:gd name="connsiteY1" fmla="*/ 10391 h 6822827"/>
              <a:gd name="connsiteX2" fmla="*/ 9328208 w 9328209"/>
              <a:gd name="connsiteY2" fmla="*/ 10391 h 6822827"/>
              <a:gd name="connsiteX3" fmla="*/ 9328209 w 9328209"/>
              <a:gd name="connsiteY3" fmla="*/ 6822827 h 6822827"/>
              <a:gd name="connsiteX4" fmla="*/ 4099 w 9328209"/>
              <a:gd name="connsiteY4" fmla="*/ 6813742 h 6822827"/>
              <a:gd name="connsiteX5" fmla="*/ 4099 w 9328209"/>
              <a:gd name="connsiteY5" fmla="*/ 6813742 h 6822827"/>
              <a:gd name="connsiteX6" fmla="*/ 1458826 w 9328209"/>
              <a:gd name="connsiteY6" fmla="*/ 2547078 h 6822827"/>
              <a:gd name="connsiteX7" fmla="*/ 6759496 w 9328209"/>
              <a:gd name="connsiteY7" fmla="*/ 0 h 6822827"/>
              <a:gd name="connsiteX0" fmla="*/ 6764737 w 9333450"/>
              <a:gd name="connsiteY0" fmla="*/ 0 h 6822827"/>
              <a:gd name="connsiteX1" fmla="*/ 9333449 w 9333450"/>
              <a:gd name="connsiteY1" fmla="*/ 10391 h 6822827"/>
              <a:gd name="connsiteX2" fmla="*/ 9333449 w 9333450"/>
              <a:gd name="connsiteY2" fmla="*/ 10391 h 6822827"/>
              <a:gd name="connsiteX3" fmla="*/ 9333450 w 9333450"/>
              <a:gd name="connsiteY3" fmla="*/ 6822827 h 6822827"/>
              <a:gd name="connsiteX4" fmla="*/ 9340 w 9333450"/>
              <a:gd name="connsiteY4" fmla="*/ 6813742 h 6822827"/>
              <a:gd name="connsiteX5" fmla="*/ 9340 w 9333450"/>
              <a:gd name="connsiteY5" fmla="*/ 6813742 h 6822827"/>
              <a:gd name="connsiteX6" fmla="*/ 1464067 w 9333450"/>
              <a:gd name="connsiteY6" fmla="*/ 2547078 h 6822827"/>
              <a:gd name="connsiteX7" fmla="*/ 6764737 w 9333450"/>
              <a:gd name="connsiteY7" fmla="*/ 0 h 6822827"/>
              <a:gd name="connsiteX0" fmla="*/ 6755402 w 9324115"/>
              <a:gd name="connsiteY0" fmla="*/ 43 h 6822870"/>
              <a:gd name="connsiteX1" fmla="*/ 9324114 w 9324115"/>
              <a:gd name="connsiteY1" fmla="*/ 10434 h 6822870"/>
              <a:gd name="connsiteX2" fmla="*/ 9324114 w 9324115"/>
              <a:gd name="connsiteY2" fmla="*/ 10434 h 6822870"/>
              <a:gd name="connsiteX3" fmla="*/ 9324115 w 9324115"/>
              <a:gd name="connsiteY3" fmla="*/ 6822870 h 6822870"/>
              <a:gd name="connsiteX4" fmla="*/ 5 w 9324115"/>
              <a:gd name="connsiteY4" fmla="*/ 6813785 h 6822870"/>
              <a:gd name="connsiteX5" fmla="*/ 5 w 9324115"/>
              <a:gd name="connsiteY5" fmla="*/ 6813785 h 6822870"/>
              <a:gd name="connsiteX6" fmla="*/ 1657932 w 9324115"/>
              <a:gd name="connsiteY6" fmla="*/ 2280421 h 6822870"/>
              <a:gd name="connsiteX7" fmla="*/ 6755402 w 9324115"/>
              <a:gd name="connsiteY7" fmla="*/ 43 h 6822870"/>
              <a:gd name="connsiteX0" fmla="*/ 6755397 w 9324110"/>
              <a:gd name="connsiteY0" fmla="*/ 0 h 6822827"/>
              <a:gd name="connsiteX1" fmla="*/ 9324109 w 9324110"/>
              <a:gd name="connsiteY1" fmla="*/ 10391 h 6822827"/>
              <a:gd name="connsiteX2" fmla="*/ 9324109 w 9324110"/>
              <a:gd name="connsiteY2" fmla="*/ 10391 h 6822827"/>
              <a:gd name="connsiteX3" fmla="*/ 9324110 w 9324110"/>
              <a:gd name="connsiteY3" fmla="*/ 6822827 h 6822827"/>
              <a:gd name="connsiteX4" fmla="*/ 0 w 9324110"/>
              <a:gd name="connsiteY4" fmla="*/ 6813742 h 6822827"/>
              <a:gd name="connsiteX5" fmla="*/ 0 w 9324110"/>
              <a:gd name="connsiteY5" fmla="*/ 6813742 h 6822827"/>
              <a:gd name="connsiteX6" fmla="*/ 1657927 w 9324110"/>
              <a:gd name="connsiteY6" fmla="*/ 2280378 h 6822827"/>
              <a:gd name="connsiteX7" fmla="*/ 6755397 w 9324110"/>
              <a:gd name="connsiteY7" fmla="*/ 0 h 6822827"/>
              <a:gd name="connsiteX0" fmla="*/ 6758168 w 9326881"/>
              <a:gd name="connsiteY0" fmla="*/ 0 h 6822827"/>
              <a:gd name="connsiteX1" fmla="*/ 9326880 w 9326881"/>
              <a:gd name="connsiteY1" fmla="*/ 10391 h 6822827"/>
              <a:gd name="connsiteX2" fmla="*/ 9326880 w 9326881"/>
              <a:gd name="connsiteY2" fmla="*/ 10391 h 6822827"/>
              <a:gd name="connsiteX3" fmla="*/ 9326881 w 9326881"/>
              <a:gd name="connsiteY3" fmla="*/ 6822827 h 6822827"/>
              <a:gd name="connsiteX4" fmla="*/ 2771 w 9326881"/>
              <a:gd name="connsiteY4" fmla="*/ 6813742 h 6822827"/>
              <a:gd name="connsiteX5" fmla="*/ 2771 w 9326881"/>
              <a:gd name="connsiteY5" fmla="*/ 6813742 h 6822827"/>
              <a:gd name="connsiteX6" fmla="*/ 1381298 w 9326881"/>
              <a:gd name="connsiteY6" fmla="*/ 2432778 h 6822827"/>
              <a:gd name="connsiteX7" fmla="*/ 6758168 w 9326881"/>
              <a:gd name="connsiteY7" fmla="*/ 0 h 6822827"/>
              <a:gd name="connsiteX0" fmla="*/ 6755397 w 9324110"/>
              <a:gd name="connsiteY0" fmla="*/ 0 h 6822827"/>
              <a:gd name="connsiteX1" fmla="*/ 9324109 w 9324110"/>
              <a:gd name="connsiteY1" fmla="*/ 10391 h 6822827"/>
              <a:gd name="connsiteX2" fmla="*/ 9324109 w 9324110"/>
              <a:gd name="connsiteY2" fmla="*/ 10391 h 6822827"/>
              <a:gd name="connsiteX3" fmla="*/ 9324110 w 9324110"/>
              <a:gd name="connsiteY3" fmla="*/ 6822827 h 6822827"/>
              <a:gd name="connsiteX4" fmla="*/ 0 w 9324110"/>
              <a:gd name="connsiteY4" fmla="*/ 6813742 h 6822827"/>
              <a:gd name="connsiteX5" fmla="*/ 0 w 9324110"/>
              <a:gd name="connsiteY5" fmla="*/ 6813742 h 6822827"/>
              <a:gd name="connsiteX6" fmla="*/ 1378527 w 9324110"/>
              <a:gd name="connsiteY6" fmla="*/ 2432778 h 6822827"/>
              <a:gd name="connsiteX7" fmla="*/ 6755397 w 9324110"/>
              <a:gd name="connsiteY7" fmla="*/ 0 h 6822827"/>
              <a:gd name="connsiteX0" fmla="*/ 6756967 w 9325680"/>
              <a:gd name="connsiteY0" fmla="*/ 0 h 6822827"/>
              <a:gd name="connsiteX1" fmla="*/ 9325679 w 9325680"/>
              <a:gd name="connsiteY1" fmla="*/ 10391 h 6822827"/>
              <a:gd name="connsiteX2" fmla="*/ 9325679 w 9325680"/>
              <a:gd name="connsiteY2" fmla="*/ 10391 h 6822827"/>
              <a:gd name="connsiteX3" fmla="*/ 9325680 w 9325680"/>
              <a:gd name="connsiteY3" fmla="*/ 6822827 h 6822827"/>
              <a:gd name="connsiteX4" fmla="*/ 1570 w 9325680"/>
              <a:gd name="connsiteY4" fmla="*/ 6813742 h 6822827"/>
              <a:gd name="connsiteX5" fmla="*/ 1570 w 9325680"/>
              <a:gd name="connsiteY5" fmla="*/ 6813742 h 6822827"/>
              <a:gd name="connsiteX6" fmla="*/ 1380097 w 9325680"/>
              <a:gd name="connsiteY6" fmla="*/ 2432778 h 6822827"/>
              <a:gd name="connsiteX7" fmla="*/ 6756967 w 9325680"/>
              <a:gd name="connsiteY7" fmla="*/ 0 h 6822827"/>
              <a:gd name="connsiteX0" fmla="*/ 6766684 w 9335397"/>
              <a:gd name="connsiteY0" fmla="*/ 0 h 6822827"/>
              <a:gd name="connsiteX1" fmla="*/ 9335396 w 9335397"/>
              <a:gd name="connsiteY1" fmla="*/ 10391 h 6822827"/>
              <a:gd name="connsiteX2" fmla="*/ 9335396 w 9335397"/>
              <a:gd name="connsiteY2" fmla="*/ 10391 h 6822827"/>
              <a:gd name="connsiteX3" fmla="*/ 9335397 w 9335397"/>
              <a:gd name="connsiteY3" fmla="*/ 6822827 h 6822827"/>
              <a:gd name="connsiteX4" fmla="*/ 11287 w 9335397"/>
              <a:gd name="connsiteY4" fmla="*/ 6813742 h 6822827"/>
              <a:gd name="connsiteX5" fmla="*/ 11287 w 9335397"/>
              <a:gd name="connsiteY5" fmla="*/ 6813742 h 6822827"/>
              <a:gd name="connsiteX6" fmla="*/ 1275514 w 9335397"/>
              <a:gd name="connsiteY6" fmla="*/ 2483578 h 6822827"/>
              <a:gd name="connsiteX7" fmla="*/ 6766684 w 9335397"/>
              <a:gd name="connsiteY7" fmla="*/ 0 h 6822827"/>
              <a:gd name="connsiteX0" fmla="*/ 6758566 w 9327279"/>
              <a:gd name="connsiteY0" fmla="*/ 0 h 6822827"/>
              <a:gd name="connsiteX1" fmla="*/ 9327278 w 9327279"/>
              <a:gd name="connsiteY1" fmla="*/ 10391 h 6822827"/>
              <a:gd name="connsiteX2" fmla="*/ 9327278 w 9327279"/>
              <a:gd name="connsiteY2" fmla="*/ 10391 h 6822827"/>
              <a:gd name="connsiteX3" fmla="*/ 9327279 w 9327279"/>
              <a:gd name="connsiteY3" fmla="*/ 6822827 h 6822827"/>
              <a:gd name="connsiteX4" fmla="*/ 3169 w 9327279"/>
              <a:gd name="connsiteY4" fmla="*/ 6813742 h 6822827"/>
              <a:gd name="connsiteX5" fmla="*/ 3169 w 9327279"/>
              <a:gd name="connsiteY5" fmla="*/ 6813742 h 6822827"/>
              <a:gd name="connsiteX6" fmla="*/ 1267396 w 9327279"/>
              <a:gd name="connsiteY6" fmla="*/ 2483578 h 6822827"/>
              <a:gd name="connsiteX7" fmla="*/ 6758566 w 9327279"/>
              <a:gd name="connsiteY7" fmla="*/ 0 h 6822827"/>
              <a:gd name="connsiteX0" fmla="*/ 6758566 w 9327279"/>
              <a:gd name="connsiteY0" fmla="*/ 0 h 6822827"/>
              <a:gd name="connsiteX1" fmla="*/ 9327278 w 9327279"/>
              <a:gd name="connsiteY1" fmla="*/ 10391 h 6822827"/>
              <a:gd name="connsiteX2" fmla="*/ 9327278 w 9327279"/>
              <a:gd name="connsiteY2" fmla="*/ 10391 h 6822827"/>
              <a:gd name="connsiteX3" fmla="*/ 9327279 w 9327279"/>
              <a:gd name="connsiteY3" fmla="*/ 6822827 h 6822827"/>
              <a:gd name="connsiteX4" fmla="*/ 3169 w 9327279"/>
              <a:gd name="connsiteY4" fmla="*/ 6813742 h 6822827"/>
              <a:gd name="connsiteX5" fmla="*/ 3169 w 9327279"/>
              <a:gd name="connsiteY5" fmla="*/ 6813742 h 6822827"/>
              <a:gd name="connsiteX6" fmla="*/ 1267396 w 9327279"/>
              <a:gd name="connsiteY6" fmla="*/ 2483578 h 6822827"/>
              <a:gd name="connsiteX7" fmla="*/ 6758566 w 9327279"/>
              <a:gd name="connsiteY7" fmla="*/ 0 h 6822827"/>
              <a:gd name="connsiteX0" fmla="*/ 5917197 w 9324110"/>
              <a:gd name="connsiteY0" fmla="*/ 0 h 6835527"/>
              <a:gd name="connsiteX1" fmla="*/ 9324109 w 9324110"/>
              <a:gd name="connsiteY1" fmla="*/ 23091 h 6835527"/>
              <a:gd name="connsiteX2" fmla="*/ 9324109 w 9324110"/>
              <a:gd name="connsiteY2" fmla="*/ 23091 h 6835527"/>
              <a:gd name="connsiteX3" fmla="*/ 9324110 w 9324110"/>
              <a:gd name="connsiteY3" fmla="*/ 6835527 h 6835527"/>
              <a:gd name="connsiteX4" fmla="*/ 0 w 9324110"/>
              <a:gd name="connsiteY4" fmla="*/ 6826442 h 6835527"/>
              <a:gd name="connsiteX5" fmla="*/ 0 w 9324110"/>
              <a:gd name="connsiteY5" fmla="*/ 6826442 h 6835527"/>
              <a:gd name="connsiteX6" fmla="*/ 1264227 w 9324110"/>
              <a:gd name="connsiteY6" fmla="*/ 2496278 h 6835527"/>
              <a:gd name="connsiteX7" fmla="*/ 5917197 w 9324110"/>
              <a:gd name="connsiteY7" fmla="*/ 0 h 6835527"/>
              <a:gd name="connsiteX0" fmla="*/ 5917197 w 9324110"/>
              <a:gd name="connsiteY0" fmla="*/ 0 h 6835527"/>
              <a:gd name="connsiteX1" fmla="*/ 9324109 w 9324110"/>
              <a:gd name="connsiteY1" fmla="*/ 23091 h 6835527"/>
              <a:gd name="connsiteX2" fmla="*/ 9324109 w 9324110"/>
              <a:gd name="connsiteY2" fmla="*/ 23091 h 6835527"/>
              <a:gd name="connsiteX3" fmla="*/ 9324110 w 9324110"/>
              <a:gd name="connsiteY3" fmla="*/ 6835527 h 6835527"/>
              <a:gd name="connsiteX4" fmla="*/ 0 w 9324110"/>
              <a:gd name="connsiteY4" fmla="*/ 6826442 h 6835527"/>
              <a:gd name="connsiteX5" fmla="*/ 0 w 9324110"/>
              <a:gd name="connsiteY5" fmla="*/ 6826442 h 6835527"/>
              <a:gd name="connsiteX6" fmla="*/ 1264227 w 9324110"/>
              <a:gd name="connsiteY6" fmla="*/ 2496278 h 6835527"/>
              <a:gd name="connsiteX7" fmla="*/ 5917197 w 9324110"/>
              <a:gd name="connsiteY7" fmla="*/ 0 h 6835527"/>
              <a:gd name="connsiteX0" fmla="*/ 5917197 w 9324110"/>
              <a:gd name="connsiteY0" fmla="*/ 181848 h 7017375"/>
              <a:gd name="connsiteX1" fmla="*/ 9324109 w 9324110"/>
              <a:gd name="connsiteY1" fmla="*/ 204939 h 7017375"/>
              <a:gd name="connsiteX2" fmla="*/ 9324109 w 9324110"/>
              <a:gd name="connsiteY2" fmla="*/ 204939 h 7017375"/>
              <a:gd name="connsiteX3" fmla="*/ 9324110 w 9324110"/>
              <a:gd name="connsiteY3" fmla="*/ 7017375 h 7017375"/>
              <a:gd name="connsiteX4" fmla="*/ 0 w 9324110"/>
              <a:gd name="connsiteY4" fmla="*/ 7008290 h 7017375"/>
              <a:gd name="connsiteX5" fmla="*/ 0 w 9324110"/>
              <a:gd name="connsiteY5" fmla="*/ 7008290 h 7017375"/>
              <a:gd name="connsiteX6" fmla="*/ 1213427 w 9324110"/>
              <a:gd name="connsiteY6" fmla="*/ 2716226 h 7017375"/>
              <a:gd name="connsiteX7" fmla="*/ 5917197 w 9324110"/>
              <a:gd name="connsiteY7" fmla="*/ 181848 h 7017375"/>
              <a:gd name="connsiteX0" fmla="*/ 5917197 w 9324110"/>
              <a:gd name="connsiteY0" fmla="*/ 0 h 6835527"/>
              <a:gd name="connsiteX1" fmla="*/ 9324109 w 9324110"/>
              <a:gd name="connsiteY1" fmla="*/ 23091 h 6835527"/>
              <a:gd name="connsiteX2" fmla="*/ 9324109 w 9324110"/>
              <a:gd name="connsiteY2" fmla="*/ 23091 h 6835527"/>
              <a:gd name="connsiteX3" fmla="*/ 9324110 w 9324110"/>
              <a:gd name="connsiteY3" fmla="*/ 6835527 h 6835527"/>
              <a:gd name="connsiteX4" fmla="*/ 0 w 9324110"/>
              <a:gd name="connsiteY4" fmla="*/ 6826442 h 6835527"/>
              <a:gd name="connsiteX5" fmla="*/ 0 w 9324110"/>
              <a:gd name="connsiteY5" fmla="*/ 6826442 h 6835527"/>
              <a:gd name="connsiteX6" fmla="*/ 1213427 w 9324110"/>
              <a:gd name="connsiteY6" fmla="*/ 2534378 h 6835527"/>
              <a:gd name="connsiteX7" fmla="*/ 5917197 w 9324110"/>
              <a:gd name="connsiteY7" fmla="*/ 0 h 6835527"/>
              <a:gd name="connsiteX0" fmla="*/ 5790197 w 9324110"/>
              <a:gd name="connsiteY0" fmla="*/ 269009 h 6812436"/>
              <a:gd name="connsiteX1" fmla="*/ 9324109 w 9324110"/>
              <a:gd name="connsiteY1" fmla="*/ 0 h 6812436"/>
              <a:gd name="connsiteX2" fmla="*/ 9324109 w 9324110"/>
              <a:gd name="connsiteY2" fmla="*/ 0 h 6812436"/>
              <a:gd name="connsiteX3" fmla="*/ 9324110 w 9324110"/>
              <a:gd name="connsiteY3" fmla="*/ 6812436 h 6812436"/>
              <a:gd name="connsiteX4" fmla="*/ 0 w 9324110"/>
              <a:gd name="connsiteY4" fmla="*/ 6803351 h 6812436"/>
              <a:gd name="connsiteX5" fmla="*/ 0 w 9324110"/>
              <a:gd name="connsiteY5" fmla="*/ 6803351 h 6812436"/>
              <a:gd name="connsiteX6" fmla="*/ 1213427 w 9324110"/>
              <a:gd name="connsiteY6" fmla="*/ 2511287 h 6812436"/>
              <a:gd name="connsiteX7" fmla="*/ 5790197 w 9324110"/>
              <a:gd name="connsiteY7" fmla="*/ 269009 h 6812436"/>
              <a:gd name="connsiteX0" fmla="*/ 5879097 w 9324110"/>
              <a:gd name="connsiteY0" fmla="*/ 2309 h 6812436"/>
              <a:gd name="connsiteX1" fmla="*/ 9324109 w 9324110"/>
              <a:gd name="connsiteY1" fmla="*/ 0 h 6812436"/>
              <a:gd name="connsiteX2" fmla="*/ 9324109 w 9324110"/>
              <a:gd name="connsiteY2" fmla="*/ 0 h 6812436"/>
              <a:gd name="connsiteX3" fmla="*/ 9324110 w 9324110"/>
              <a:gd name="connsiteY3" fmla="*/ 6812436 h 6812436"/>
              <a:gd name="connsiteX4" fmla="*/ 0 w 9324110"/>
              <a:gd name="connsiteY4" fmla="*/ 6803351 h 6812436"/>
              <a:gd name="connsiteX5" fmla="*/ 0 w 9324110"/>
              <a:gd name="connsiteY5" fmla="*/ 6803351 h 6812436"/>
              <a:gd name="connsiteX6" fmla="*/ 1213427 w 9324110"/>
              <a:gd name="connsiteY6" fmla="*/ 2511287 h 6812436"/>
              <a:gd name="connsiteX7" fmla="*/ 5879097 w 9324110"/>
              <a:gd name="connsiteY7" fmla="*/ 2309 h 681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4110" h="6812436">
                <a:moveTo>
                  <a:pt x="5879097" y="2309"/>
                </a:moveTo>
                <a:lnTo>
                  <a:pt x="9324109" y="0"/>
                </a:lnTo>
                <a:lnTo>
                  <a:pt x="9324109" y="0"/>
                </a:lnTo>
                <a:cubicBezTo>
                  <a:pt x="9324109" y="1135406"/>
                  <a:pt x="9324109" y="3406218"/>
                  <a:pt x="9324110" y="6812436"/>
                </a:cubicBezTo>
                <a:lnTo>
                  <a:pt x="0" y="6803351"/>
                </a:lnTo>
                <a:lnTo>
                  <a:pt x="0" y="6803351"/>
                </a:lnTo>
                <a:cubicBezTo>
                  <a:pt x="0" y="6091175"/>
                  <a:pt x="233578" y="3644794"/>
                  <a:pt x="1213427" y="2511287"/>
                </a:cubicBezTo>
                <a:cubicBezTo>
                  <a:pt x="2193276" y="1377780"/>
                  <a:pt x="3778017" y="27157"/>
                  <a:pt x="5879097" y="2309"/>
                </a:cubicBezTo>
                <a:close/>
              </a:path>
            </a:pathLst>
          </a:custGeom>
          <a:solidFill>
            <a:schemeClr val="bg1">
              <a:lumMod val="85000"/>
            </a:schemeClr>
          </a:solidFill>
        </p:spPr>
        <p:txBody>
          <a:bodyPr anchor="ctr"/>
          <a:lstStyle>
            <a:lvl1pPr marL="0" indent="0" algn="ctr">
              <a:buNone/>
              <a:defRPr sz="1200" b="0" i="0">
                <a:latin typeface="Aptos Light" panose="020B0004020202020204" pitchFamily="34" charset="0"/>
                <a:cs typeface="Times New Roman" panose="02020603050405020304" pitchFamily="18" charset="0"/>
              </a:defRPr>
            </a:lvl1pPr>
          </a:lstStyle>
          <a:p>
            <a:r>
              <a:rPr lang="en-US" noProof="0"/>
              <a:t>Insert or Drag and Drop </a:t>
            </a:r>
            <a:br>
              <a:rPr lang="en-US" noProof="0"/>
            </a:br>
            <a:r>
              <a:rPr lang="en-US" noProof="0"/>
              <a:t>your Photo Here</a:t>
            </a:r>
          </a:p>
        </p:txBody>
      </p:sp>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a:lstStyle>
            <a:lvl1pPr>
              <a:defRPr sz="5400" b="0" i="0" spc="-150">
                <a:solidFill>
                  <a:schemeClr val="accent1"/>
                </a:solidFill>
                <a:latin typeface="Century Gothic" panose="020B0502020202020204" pitchFamily="34" charset="0"/>
              </a:defRPr>
            </a:lvl1pPr>
          </a:lstStyle>
          <a:p>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0"/>
            <a:ext cx="5956300" cy="799995"/>
          </a:xfrm>
          <a:solidFill>
            <a:schemeClr val="accent2">
              <a:alpha val="80000"/>
            </a:schemeClr>
          </a:solidFill>
        </p:spPr>
        <p:txBody>
          <a:bodyPr lIns="252000" tIns="180000" rIns="180000" bIns="180000" anchor="ctr"/>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US" noProof="0"/>
              <a:t>Click to edit Master subtitle style</a:t>
            </a:r>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1219200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Tree>
    <p:extLst>
      <p:ext uri="{BB962C8B-B14F-4D97-AF65-F5344CB8AC3E}">
        <p14:creationId xmlns:p14="http://schemas.microsoft.com/office/powerpoint/2010/main" val="5786276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xt Image Layou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096000" y="-2"/>
            <a:ext cx="6096000" cy="6792687"/>
          </a:xfrm>
          <a:solidFill>
            <a:schemeClr val="bg1">
              <a:lumMod val="95000"/>
            </a:schemeClr>
          </a:solidFill>
        </p:spPr>
        <p:txBody>
          <a:bodyPr tIns="1584000" anchor="t"/>
          <a:lstStyle>
            <a:lvl1pPr marL="0" indent="0" algn="ctr">
              <a:buNone/>
              <a:defRPr sz="1200" b="0" i="0">
                <a:latin typeface="Aptos Light" panose="020B0004020202020204" pitchFamily="34"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7111800" y="3802899"/>
            <a:ext cx="5080200" cy="985000"/>
          </a:xfrm>
          <a:solidFill>
            <a:schemeClr val="bg1"/>
          </a:solidFill>
        </p:spPr>
        <p:txBody>
          <a:bodyPr lIns="180000" tIns="180000" rIns="274320" bIns="180000"/>
          <a:lstStyle>
            <a:lvl1pPr algn="r">
              <a:defRPr sz="4800" b="0" spc="0">
                <a:solidFill>
                  <a:schemeClr val="accent1"/>
                </a:solidFill>
              </a:defRPr>
            </a:lvl1pPr>
          </a:lstStyle>
          <a:p>
            <a:r>
              <a:rPr lang="en-US" noProof="0"/>
              <a:t>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7111800" y="4787900"/>
            <a:ext cx="5080200" cy="664633"/>
          </a:xfrm>
          <a:solidFill>
            <a:schemeClr val="accent2">
              <a:alpha val="80000"/>
            </a:schemeClr>
          </a:solidFill>
        </p:spPr>
        <p:txBody>
          <a:bodyPr lIns="180000" tIns="180000" rIns="274320" bIns="180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592282" y="602673"/>
            <a:ext cx="4998027" cy="2894060"/>
          </a:xfrm>
        </p:spPr>
        <p:txBody>
          <a:bodyPr anchor="t"/>
          <a:lstStyle>
            <a:lvl1pPr marL="0" indent="0">
              <a:spcBef>
                <a:spcPts val="1200"/>
              </a:spcBef>
              <a:buNone/>
              <a:defRPr sz="2000" b="0" i="0">
                <a:solidFill>
                  <a:schemeClr val="tx1"/>
                </a:solidFill>
                <a:latin typeface="Aptos Light" panose="020B0004020202020204" pitchFamily="34" charset="0"/>
              </a:defRPr>
            </a:lvl1pPr>
            <a:lvl2pPr>
              <a:lnSpc>
                <a:spcPct val="100000"/>
              </a:lnSpc>
              <a:spcBef>
                <a:spcPts val="1200"/>
              </a:spcBef>
              <a:defRPr b="0" i="0">
                <a:solidFill>
                  <a:schemeClr val="tx1"/>
                </a:solidFill>
                <a:latin typeface="Aptos Light" panose="020B0004020202020204" pitchFamily="34" charset="0"/>
              </a:defRPr>
            </a:lvl2pPr>
            <a:lvl3pPr>
              <a:lnSpc>
                <a:spcPct val="100000"/>
              </a:lnSpc>
              <a:spcBef>
                <a:spcPts val="1200"/>
              </a:spcBef>
              <a:defRPr b="0" i="0">
                <a:solidFill>
                  <a:schemeClr val="tx1"/>
                </a:solidFill>
                <a:latin typeface="Aptos Light" panose="020B0004020202020204" pitchFamily="34" charset="0"/>
              </a:defRPr>
            </a:lvl3pPr>
            <a:lvl4pPr>
              <a:lnSpc>
                <a:spcPct val="100000"/>
              </a:lnSpc>
              <a:spcBef>
                <a:spcPts val="1200"/>
              </a:spcBef>
              <a:defRPr b="0" i="0">
                <a:solidFill>
                  <a:schemeClr val="tx1"/>
                </a:solidFill>
                <a:latin typeface="Aptos Light" panose="020B0004020202020204" pitchFamily="34" charset="0"/>
              </a:defRPr>
            </a:lvl4pPr>
            <a:lvl5pPr>
              <a:lnSpc>
                <a:spcPct val="100000"/>
              </a:lnSpc>
              <a:spcBef>
                <a:spcPts val="1200"/>
              </a:spcBef>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1334317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xt Image Layout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6096000" cy="6798734"/>
          </a:xfrm>
          <a:solidFill>
            <a:schemeClr val="bg1">
              <a:lumMod val="95000"/>
            </a:schemeClr>
          </a:solidFill>
        </p:spPr>
        <p:txBody>
          <a:bodyPr tIns="1584000" anchor="t"/>
          <a:lstStyle>
            <a:lvl1pPr marL="0" indent="0" algn="ctr">
              <a:buNone/>
              <a:defRPr sz="1200" b="0" i="0">
                <a:latin typeface="Aptos Light" panose="020B0004020202020204" pitchFamily="34"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810991" y="1869795"/>
            <a:ext cx="6949009" cy="1124345"/>
          </a:xfrm>
          <a:solidFill>
            <a:schemeClr val="bg1">
              <a:lumMod val="95000"/>
            </a:schemeClr>
          </a:solidFill>
        </p:spPr>
        <p:txBody>
          <a:bodyPr lIns="180000" tIns="180000" rIns="180000" bIns="180000"/>
          <a:lstStyle>
            <a:lvl1pPr algn="l">
              <a:defRPr sz="4800" b="0" spc="0">
                <a:solidFill>
                  <a:schemeClr val="accent1"/>
                </a:solidFill>
              </a:defRPr>
            </a:lvl1pPr>
          </a:lstStyle>
          <a:p>
            <a:r>
              <a:rPr lang="en-US"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810951" y="2994141"/>
            <a:ext cx="6949009" cy="590155"/>
          </a:xfrm>
          <a:solidFill>
            <a:schemeClr val="accent2">
              <a:alpha val="80000"/>
            </a:schemeClr>
          </a:solidFill>
        </p:spPr>
        <p:txBody>
          <a:bodyPr lIns="274320" tIns="180000" rIns="180000" bIns="18000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6847609" y="4166755"/>
            <a:ext cx="4912390" cy="2204594"/>
          </a:xfrm>
        </p:spPr>
        <p:txBody>
          <a:bodyPr/>
          <a:lstStyle>
            <a:lvl1pPr marL="0" indent="0">
              <a:spcBef>
                <a:spcPts val="1200"/>
              </a:spcBef>
              <a:buNone/>
              <a:defRPr b="0" i="0">
                <a:solidFill>
                  <a:schemeClr val="tx1"/>
                </a:solidFill>
                <a:latin typeface="Aptos Light" panose="020B0004020202020204" pitchFamily="34" charset="0"/>
              </a:defRPr>
            </a:lvl1pPr>
            <a:lvl2pPr>
              <a:spcBef>
                <a:spcPts val="1200"/>
              </a:spcBef>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82288714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2158550"/>
            <a:ext cx="5472000" cy="360000"/>
          </a:xfrm>
        </p:spPr>
        <p:txBody>
          <a:bodyPr anchor="t"/>
          <a:lstStyle>
            <a:lvl1pPr marL="0" indent="0">
              <a:buNone/>
              <a:defRPr sz="2400" b="0" spc="0" baseline="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3022600"/>
            <a:ext cx="5472000" cy="3169400"/>
          </a:xfrm>
        </p:spPr>
        <p:txBody>
          <a:bodyPr/>
          <a:lstStyle>
            <a:lvl1pPr marL="0" indent="0">
              <a:spcBef>
                <a:spcPts val="1200"/>
              </a:spcBef>
              <a:buNone/>
              <a:defRPr b="0" i="0">
                <a:solidFill>
                  <a:schemeClr val="tx1"/>
                </a:solidFill>
                <a:latin typeface="Aptos Light" panose="020B0004020202020204" pitchFamily="34" charset="0"/>
              </a:defRPr>
            </a:lvl1pPr>
            <a:lvl2pPr marL="552450" indent="-285750">
              <a:buClr>
                <a:schemeClr val="accent5"/>
              </a:buClr>
              <a:buFont typeface="Arial" panose="020B0604020202020204" pitchFamily="34" charset="0"/>
              <a:buChar char="•"/>
              <a:defRPr b="0" i="0">
                <a:solidFill>
                  <a:schemeClr val="tx1"/>
                </a:solidFill>
                <a:latin typeface="Aptos Light" panose="020B0004020202020204" pitchFamily="34" charset="0"/>
              </a:defRPr>
            </a:lvl2pPr>
            <a:lvl3pPr>
              <a:buClr>
                <a:schemeClr val="accent5"/>
              </a:buClr>
              <a:defRPr b="0" i="0">
                <a:solidFill>
                  <a:schemeClr val="tx1"/>
                </a:solidFill>
                <a:latin typeface="Aptos Light" panose="020B0004020202020204" pitchFamily="34" charset="0"/>
              </a:defRPr>
            </a:lvl3pPr>
            <a:lvl4pPr>
              <a:buClr>
                <a:schemeClr val="accent5"/>
              </a:buClr>
              <a:defRPr b="0" i="0">
                <a:solidFill>
                  <a:schemeClr val="tx1"/>
                </a:solidFill>
                <a:latin typeface="Aptos Light" panose="020B0004020202020204" pitchFamily="34" charset="0"/>
              </a:defRPr>
            </a:lvl4pPr>
            <a:lvl5pPr>
              <a:buClr>
                <a:schemeClr val="accent5"/>
              </a:buCl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2159075"/>
            <a:ext cx="5472000" cy="358775"/>
          </a:xfrm>
        </p:spPr>
        <p:txBody>
          <a:bodyPr/>
          <a:lstStyle>
            <a:lvl1pPr marL="0" indent="0">
              <a:buNone/>
              <a:defRPr sz="2400" b="0" spc="0" baseline="0">
                <a:solidFill>
                  <a:schemeClr val="accent6"/>
                </a:solidFill>
              </a:defRPr>
            </a:lvl1pPr>
          </a:lstStyle>
          <a:p>
            <a:pPr lvl="0"/>
            <a:r>
              <a:rPr lang="en-US" noProof="0"/>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3021850"/>
            <a:ext cx="5472113" cy="3169400"/>
          </a:xfrm>
        </p:spPr>
        <p:txBody>
          <a:bodyPr/>
          <a:lstStyle>
            <a:lvl1pPr marL="0" indent="0">
              <a:buNone/>
              <a:defRPr b="0" i="0">
                <a:solidFill>
                  <a:schemeClr val="tx1"/>
                </a:solidFill>
                <a:latin typeface="Aptos Light" panose="020B0004020202020204" pitchFamily="34" charset="0"/>
              </a:defRPr>
            </a:lvl1pPr>
            <a:lvl2pPr marL="552450" indent="-285750">
              <a:buClr>
                <a:schemeClr val="accent6"/>
              </a:buClr>
              <a:buFont typeface="Arial" panose="020B0604020202020204" pitchFamily="34" charset="0"/>
              <a:buChar char="•"/>
              <a:defRPr b="0" i="0">
                <a:solidFill>
                  <a:schemeClr val="tx1"/>
                </a:solidFill>
                <a:latin typeface="Aptos Light" panose="020B0004020202020204" pitchFamily="34" charset="0"/>
              </a:defRPr>
            </a:lvl2pPr>
            <a:lvl3pPr>
              <a:buClr>
                <a:schemeClr val="accent6"/>
              </a:buClr>
              <a:defRPr b="0" i="0">
                <a:solidFill>
                  <a:schemeClr val="tx1"/>
                </a:solidFill>
                <a:latin typeface="Aptos Light" panose="020B0004020202020204" pitchFamily="34" charset="0"/>
              </a:defRPr>
            </a:lvl3pPr>
            <a:lvl4pPr>
              <a:buClr>
                <a:schemeClr val="accent6"/>
              </a:buClr>
              <a:defRPr b="0" i="0">
                <a:solidFill>
                  <a:schemeClr val="tx1"/>
                </a:solidFill>
                <a:latin typeface="Aptos Light" panose="020B0004020202020204" pitchFamily="34" charset="0"/>
              </a:defRPr>
            </a:lvl4pPr>
            <a:lvl5pPr>
              <a:buClr>
                <a:schemeClr val="accent6"/>
              </a:buCl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Rectangle 9" descr="Accent block left">
            <a:extLst>
              <a:ext uri="{FF2B5EF4-FFF2-40B4-BE49-F238E27FC236}">
                <a16:creationId xmlns:a16="http://schemas.microsoft.com/office/drawing/2014/main" id="{BBC0CAF5-0DE6-4BEA-824E-124A54A76AC6}"/>
              </a:ext>
              <a:ext uri="{C183D7F6-B498-43B3-948B-1728B52AA6E4}">
                <adec:decorative xmlns:adec="http://schemas.microsoft.com/office/drawing/2017/decorative" val="1"/>
              </a:ext>
            </a:extLst>
          </p:cNvPr>
          <p:cNvSpPr/>
          <p:nvPr userDrawn="1"/>
        </p:nvSpPr>
        <p:spPr>
          <a:xfrm>
            <a:off x="431800" y="2604643"/>
            <a:ext cx="1984175" cy="5843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solidFill>
                <a:schemeClr val="accent5"/>
              </a:solidFill>
              <a:latin typeface="Aptos" panose="020B0004020202020204" pitchFamily="34" charset="0"/>
            </a:endParaRPr>
          </a:p>
        </p:txBody>
      </p:sp>
      <p:sp>
        <p:nvSpPr>
          <p:cNvPr id="11" name="Rectangle 10" descr="Accent bar right&#10;">
            <a:extLst>
              <a:ext uri="{FF2B5EF4-FFF2-40B4-BE49-F238E27FC236}">
                <a16:creationId xmlns:a16="http://schemas.microsoft.com/office/drawing/2014/main" id="{ED008080-B2F5-441A-8B15-30AE86BBF943}"/>
              </a:ext>
              <a:ext uri="{C183D7F6-B498-43B3-948B-1728B52AA6E4}">
                <adec:decorative xmlns:adec="http://schemas.microsoft.com/office/drawing/2017/decorative" val="1"/>
              </a:ext>
            </a:extLst>
          </p:cNvPr>
          <p:cNvSpPr/>
          <p:nvPr userDrawn="1"/>
        </p:nvSpPr>
        <p:spPr>
          <a:xfrm>
            <a:off x="6299887" y="2604643"/>
            <a:ext cx="1984175" cy="5843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solidFill>
                <a:schemeClr val="accent5"/>
              </a:solidFill>
              <a:latin typeface="Aptos" panose="020B0004020202020204" pitchFamily="34" charset="0"/>
            </a:endParaRPr>
          </a:p>
        </p:txBody>
      </p:sp>
    </p:spTree>
    <p:extLst>
      <p:ext uri="{BB962C8B-B14F-4D97-AF65-F5344CB8AC3E}">
        <p14:creationId xmlns:p14="http://schemas.microsoft.com/office/powerpoint/2010/main" val="203389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er Slide 2">
    <p:bg>
      <p:bgPr>
        <a:solidFill>
          <a:schemeClr val="accent1"/>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EB7F0EE8-BE52-4A79-8FC8-4A2487FA01FC}"/>
              </a:ext>
            </a:extLst>
          </p:cNvPr>
          <p:cNvSpPr>
            <a:spLocks noGrp="1"/>
          </p:cNvSpPr>
          <p:nvPr>
            <p:ph type="pic" sz="quarter" idx="10" hasCustomPrompt="1"/>
          </p:nvPr>
        </p:nvSpPr>
        <p:spPr>
          <a:xfrm>
            <a:off x="2867892" y="1"/>
            <a:ext cx="9324110" cy="6812436"/>
          </a:xfrm>
          <a:custGeom>
            <a:avLst/>
            <a:gdLst>
              <a:gd name="connsiteX0" fmla="*/ 1133915 w 9324109"/>
              <a:gd name="connsiteY0" fmla="*/ 0 h 6803351"/>
              <a:gd name="connsiteX1" fmla="*/ 9324109 w 9324109"/>
              <a:gd name="connsiteY1" fmla="*/ 0 h 6803351"/>
              <a:gd name="connsiteX2" fmla="*/ 9324109 w 9324109"/>
              <a:gd name="connsiteY2" fmla="*/ 0 h 6803351"/>
              <a:gd name="connsiteX3" fmla="*/ 9324109 w 9324109"/>
              <a:gd name="connsiteY3" fmla="*/ 5669436 h 6803351"/>
              <a:gd name="connsiteX4" fmla="*/ 8190194 w 9324109"/>
              <a:gd name="connsiteY4" fmla="*/ 6803351 h 6803351"/>
              <a:gd name="connsiteX5" fmla="*/ 0 w 9324109"/>
              <a:gd name="connsiteY5" fmla="*/ 6803351 h 6803351"/>
              <a:gd name="connsiteX6" fmla="*/ 0 w 9324109"/>
              <a:gd name="connsiteY6" fmla="*/ 6803351 h 6803351"/>
              <a:gd name="connsiteX7" fmla="*/ 0 w 9324109"/>
              <a:gd name="connsiteY7" fmla="*/ 1133915 h 6803351"/>
              <a:gd name="connsiteX8" fmla="*/ 1133915 w 9324109"/>
              <a:gd name="connsiteY8" fmla="*/ 0 h 6803351"/>
              <a:gd name="connsiteX0" fmla="*/ 1133915 w 9324109"/>
              <a:gd name="connsiteY0" fmla="*/ 0 h 7088430"/>
              <a:gd name="connsiteX1" fmla="*/ 9324109 w 9324109"/>
              <a:gd name="connsiteY1" fmla="*/ 0 h 7088430"/>
              <a:gd name="connsiteX2" fmla="*/ 9324109 w 9324109"/>
              <a:gd name="connsiteY2" fmla="*/ 0 h 7088430"/>
              <a:gd name="connsiteX3" fmla="*/ 9313719 w 9324109"/>
              <a:gd name="connsiteY3" fmla="*/ 6812436 h 7088430"/>
              <a:gd name="connsiteX4" fmla="*/ 8190194 w 9324109"/>
              <a:gd name="connsiteY4" fmla="*/ 6803351 h 7088430"/>
              <a:gd name="connsiteX5" fmla="*/ 0 w 9324109"/>
              <a:gd name="connsiteY5" fmla="*/ 6803351 h 7088430"/>
              <a:gd name="connsiteX6" fmla="*/ 0 w 9324109"/>
              <a:gd name="connsiteY6" fmla="*/ 6803351 h 7088430"/>
              <a:gd name="connsiteX7" fmla="*/ 0 w 9324109"/>
              <a:gd name="connsiteY7" fmla="*/ 1133915 h 7088430"/>
              <a:gd name="connsiteX8" fmla="*/ 1133915 w 9324109"/>
              <a:gd name="connsiteY8" fmla="*/ 0 h 7088430"/>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24110"/>
              <a:gd name="connsiteY0" fmla="*/ 0 h 6803351"/>
              <a:gd name="connsiteX1" fmla="*/ 9324109 w 9324110"/>
              <a:gd name="connsiteY1" fmla="*/ 0 h 6803351"/>
              <a:gd name="connsiteX2" fmla="*/ 9324109 w 9324110"/>
              <a:gd name="connsiteY2" fmla="*/ 0 h 6803351"/>
              <a:gd name="connsiteX3" fmla="*/ 9324110 w 9324110"/>
              <a:gd name="connsiteY3" fmla="*/ 6178590 h 6803351"/>
              <a:gd name="connsiteX4" fmla="*/ 8190194 w 9324110"/>
              <a:gd name="connsiteY4" fmla="*/ 6803351 h 6803351"/>
              <a:gd name="connsiteX5" fmla="*/ 0 w 9324110"/>
              <a:gd name="connsiteY5" fmla="*/ 6803351 h 6803351"/>
              <a:gd name="connsiteX6" fmla="*/ 0 w 9324110"/>
              <a:gd name="connsiteY6" fmla="*/ 6803351 h 6803351"/>
              <a:gd name="connsiteX7" fmla="*/ 0 w 9324110"/>
              <a:gd name="connsiteY7" fmla="*/ 1133915 h 6803351"/>
              <a:gd name="connsiteX8" fmla="*/ 1133915 w 9324110"/>
              <a:gd name="connsiteY8" fmla="*/ 0 h 6803351"/>
              <a:gd name="connsiteX0" fmla="*/ 1133915 w 9383742"/>
              <a:gd name="connsiteY0" fmla="*/ 0 h 6848859"/>
              <a:gd name="connsiteX1" fmla="*/ 9324109 w 9383742"/>
              <a:gd name="connsiteY1" fmla="*/ 0 h 6848859"/>
              <a:gd name="connsiteX2" fmla="*/ 9324109 w 9383742"/>
              <a:gd name="connsiteY2" fmla="*/ 0 h 6848859"/>
              <a:gd name="connsiteX3" fmla="*/ 9334501 w 9383742"/>
              <a:gd name="connsiteY3" fmla="*/ 6188981 h 6848859"/>
              <a:gd name="connsiteX4" fmla="*/ 8190194 w 9383742"/>
              <a:gd name="connsiteY4" fmla="*/ 6803351 h 6848859"/>
              <a:gd name="connsiteX5" fmla="*/ 0 w 9383742"/>
              <a:gd name="connsiteY5" fmla="*/ 6803351 h 6848859"/>
              <a:gd name="connsiteX6" fmla="*/ 0 w 9383742"/>
              <a:gd name="connsiteY6" fmla="*/ 6803351 h 6848859"/>
              <a:gd name="connsiteX7" fmla="*/ 0 w 9383742"/>
              <a:gd name="connsiteY7" fmla="*/ 1133915 h 6848859"/>
              <a:gd name="connsiteX8" fmla="*/ 1133915 w 9383742"/>
              <a:gd name="connsiteY8" fmla="*/ 0 h 6848859"/>
              <a:gd name="connsiteX0" fmla="*/ 1133915 w 9383742"/>
              <a:gd name="connsiteY0" fmla="*/ 0 h 6848859"/>
              <a:gd name="connsiteX1" fmla="*/ 9324109 w 9383742"/>
              <a:gd name="connsiteY1" fmla="*/ 0 h 6848859"/>
              <a:gd name="connsiteX2" fmla="*/ 9324109 w 9383742"/>
              <a:gd name="connsiteY2" fmla="*/ 0 h 6848859"/>
              <a:gd name="connsiteX3" fmla="*/ 9334501 w 9383742"/>
              <a:gd name="connsiteY3" fmla="*/ 6188981 h 6848859"/>
              <a:gd name="connsiteX4" fmla="*/ 8190194 w 9383742"/>
              <a:gd name="connsiteY4" fmla="*/ 6803351 h 6848859"/>
              <a:gd name="connsiteX5" fmla="*/ 0 w 9383742"/>
              <a:gd name="connsiteY5" fmla="*/ 6803351 h 6848859"/>
              <a:gd name="connsiteX6" fmla="*/ 0 w 9383742"/>
              <a:gd name="connsiteY6" fmla="*/ 6803351 h 6848859"/>
              <a:gd name="connsiteX7" fmla="*/ 0 w 9383742"/>
              <a:gd name="connsiteY7" fmla="*/ 1133915 h 6848859"/>
              <a:gd name="connsiteX8" fmla="*/ 1133915 w 9383742"/>
              <a:gd name="connsiteY8" fmla="*/ 0 h 6848859"/>
              <a:gd name="connsiteX0" fmla="*/ 1133915 w 9383742"/>
              <a:gd name="connsiteY0" fmla="*/ 0 h 6848859"/>
              <a:gd name="connsiteX1" fmla="*/ 9324109 w 9383742"/>
              <a:gd name="connsiteY1" fmla="*/ 0 h 6848859"/>
              <a:gd name="connsiteX2" fmla="*/ 9324109 w 9383742"/>
              <a:gd name="connsiteY2" fmla="*/ 0 h 6848859"/>
              <a:gd name="connsiteX3" fmla="*/ 9334501 w 9383742"/>
              <a:gd name="connsiteY3" fmla="*/ 6188981 h 6848859"/>
              <a:gd name="connsiteX4" fmla="*/ 8190194 w 9383742"/>
              <a:gd name="connsiteY4" fmla="*/ 6803351 h 6848859"/>
              <a:gd name="connsiteX5" fmla="*/ 0 w 9383742"/>
              <a:gd name="connsiteY5" fmla="*/ 6803351 h 6848859"/>
              <a:gd name="connsiteX6" fmla="*/ 0 w 9383742"/>
              <a:gd name="connsiteY6" fmla="*/ 6803351 h 6848859"/>
              <a:gd name="connsiteX7" fmla="*/ 0 w 9383742"/>
              <a:gd name="connsiteY7" fmla="*/ 1133915 h 6848859"/>
              <a:gd name="connsiteX8" fmla="*/ 1133915 w 9383742"/>
              <a:gd name="connsiteY8" fmla="*/ 0 h 6848859"/>
              <a:gd name="connsiteX0" fmla="*/ 6755397 w 9383742"/>
              <a:gd name="connsiteY0" fmla="*/ 0 h 6859250"/>
              <a:gd name="connsiteX1" fmla="*/ 9324109 w 9383742"/>
              <a:gd name="connsiteY1" fmla="*/ 10391 h 6859250"/>
              <a:gd name="connsiteX2" fmla="*/ 9324109 w 9383742"/>
              <a:gd name="connsiteY2" fmla="*/ 10391 h 6859250"/>
              <a:gd name="connsiteX3" fmla="*/ 9334501 w 9383742"/>
              <a:gd name="connsiteY3" fmla="*/ 6199372 h 6859250"/>
              <a:gd name="connsiteX4" fmla="*/ 8190194 w 9383742"/>
              <a:gd name="connsiteY4" fmla="*/ 6813742 h 6859250"/>
              <a:gd name="connsiteX5" fmla="*/ 0 w 9383742"/>
              <a:gd name="connsiteY5" fmla="*/ 6813742 h 6859250"/>
              <a:gd name="connsiteX6" fmla="*/ 0 w 9383742"/>
              <a:gd name="connsiteY6" fmla="*/ 6813742 h 6859250"/>
              <a:gd name="connsiteX7" fmla="*/ 0 w 9383742"/>
              <a:gd name="connsiteY7" fmla="*/ 1144306 h 6859250"/>
              <a:gd name="connsiteX8" fmla="*/ 6755397 w 9383742"/>
              <a:gd name="connsiteY8" fmla="*/ 0 h 6859250"/>
              <a:gd name="connsiteX0" fmla="*/ 6755397 w 9383742"/>
              <a:gd name="connsiteY0" fmla="*/ 0 h 6859250"/>
              <a:gd name="connsiteX1" fmla="*/ 9324109 w 9383742"/>
              <a:gd name="connsiteY1" fmla="*/ 10391 h 6859250"/>
              <a:gd name="connsiteX2" fmla="*/ 9324109 w 9383742"/>
              <a:gd name="connsiteY2" fmla="*/ 10391 h 6859250"/>
              <a:gd name="connsiteX3" fmla="*/ 9334501 w 9383742"/>
              <a:gd name="connsiteY3" fmla="*/ 6199372 h 6859250"/>
              <a:gd name="connsiteX4" fmla="*/ 8190194 w 9383742"/>
              <a:gd name="connsiteY4" fmla="*/ 6813742 h 6859250"/>
              <a:gd name="connsiteX5" fmla="*/ 0 w 9383742"/>
              <a:gd name="connsiteY5" fmla="*/ 6813742 h 6859250"/>
              <a:gd name="connsiteX6" fmla="*/ 0 w 9383742"/>
              <a:gd name="connsiteY6" fmla="*/ 6813742 h 6859250"/>
              <a:gd name="connsiteX7" fmla="*/ 0 w 9383742"/>
              <a:gd name="connsiteY7" fmla="*/ 4677215 h 6859250"/>
              <a:gd name="connsiteX8" fmla="*/ 6755397 w 9383742"/>
              <a:gd name="connsiteY8" fmla="*/ 0 h 6859250"/>
              <a:gd name="connsiteX0" fmla="*/ 7272633 w 9900978"/>
              <a:gd name="connsiteY0" fmla="*/ 0 h 6859250"/>
              <a:gd name="connsiteX1" fmla="*/ 9841345 w 9900978"/>
              <a:gd name="connsiteY1" fmla="*/ 10391 h 6859250"/>
              <a:gd name="connsiteX2" fmla="*/ 9841345 w 9900978"/>
              <a:gd name="connsiteY2" fmla="*/ 10391 h 6859250"/>
              <a:gd name="connsiteX3" fmla="*/ 9851737 w 9900978"/>
              <a:gd name="connsiteY3" fmla="*/ 6199372 h 6859250"/>
              <a:gd name="connsiteX4" fmla="*/ 8707430 w 9900978"/>
              <a:gd name="connsiteY4" fmla="*/ 6813742 h 6859250"/>
              <a:gd name="connsiteX5" fmla="*/ 517236 w 9900978"/>
              <a:gd name="connsiteY5" fmla="*/ 6813742 h 6859250"/>
              <a:gd name="connsiteX6" fmla="*/ 517236 w 9900978"/>
              <a:gd name="connsiteY6" fmla="*/ 6813742 h 6859250"/>
              <a:gd name="connsiteX7" fmla="*/ 517236 w 9900978"/>
              <a:gd name="connsiteY7" fmla="*/ 4677215 h 6859250"/>
              <a:gd name="connsiteX8" fmla="*/ 7272633 w 9900978"/>
              <a:gd name="connsiteY8" fmla="*/ 0 h 6859250"/>
              <a:gd name="connsiteX0" fmla="*/ 6831511 w 9459856"/>
              <a:gd name="connsiteY0" fmla="*/ 16 h 6859266"/>
              <a:gd name="connsiteX1" fmla="*/ 9400223 w 9459856"/>
              <a:gd name="connsiteY1" fmla="*/ 10407 h 6859266"/>
              <a:gd name="connsiteX2" fmla="*/ 9400223 w 9459856"/>
              <a:gd name="connsiteY2" fmla="*/ 10407 h 6859266"/>
              <a:gd name="connsiteX3" fmla="*/ 9410615 w 9459856"/>
              <a:gd name="connsiteY3" fmla="*/ 6199388 h 6859266"/>
              <a:gd name="connsiteX4" fmla="*/ 8266308 w 9459856"/>
              <a:gd name="connsiteY4" fmla="*/ 6813758 h 6859266"/>
              <a:gd name="connsiteX5" fmla="*/ 76114 w 9459856"/>
              <a:gd name="connsiteY5" fmla="*/ 6813758 h 6859266"/>
              <a:gd name="connsiteX6" fmla="*/ 76114 w 9459856"/>
              <a:gd name="connsiteY6" fmla="*/ 6813758 h 6859266"/>
              <a:gd name="connsiteX7" fmla="*/ 813869 w 9459856"/>
              <a:gd name="connsiteY7" fmla="*/ 2817258 h 6859266"/>
              <a:gd name="connsiteX8" fmla="*/ 6831511 w 9459856"/>
              <a:gd name="connsiteY8" fmla="*/ 16 h 6859266"/>
              <a:gd name="connsiteX0" fmla="*/ 7032440 w 9660785"/>
              <a:gd name="connsiteY0" fmla="*/ 0 h 6859250"/>
              <a:gd name="connsiteX1" fmla="*/ 9601152 w 9660785"/>
              <a:gd name="connsiteY1" fmla="*/ 10391 h 6859250"/>
              <a:gd name="connsiteX2" fmla="*/ 9601152 w 9660785"/>
              <a:gd name="connsiteY2" fmla="*/ 10391 h 6859250"/>
              <a:gd name="connsiteX3" fmla="*/ 9611544 w 9660785"/>
              <a:gd name="connsiteY3" fmla="*/ 6199372 h 6859250"/>
              <a:gd name="connsiteX4" fmla="*/ 8467237 w 9660785"/>
              <a:gd name="connsiteY4" fmla="*/ 6813742 h 6859250"/>
              <a:gd name="connsiteX5" fmla="*/ 277043 w 9660785"/>
              <a:gd name="connsiteY5" fmla="*/ 6813742 h 6859250"/>
              <a:gd name="connsiteX6" fmla="*/ 277043 w 9660785"/>
              <a:gd name="connsiteY6" fmla="*/ 6813742 h 6859250"/>
              <a:gd name="connsiteX7" fmla="*/ 1014798 w 9660785"/>
              <a:gd name="connsiteY7" fmla="*/ 2817242 h 6859250"/>
              <a:gd name="connsiteX8" fmla="*/ 7032440 w 9660785"/>
              <a:gd name="connsiteY8" fmla="*/ 0 h 6859250"/>
              <a:gd name="connsiteX0" fmla="*/ 6819727 w 9448072"/>
              <a:gd name="connsiteY0" fmla="*/ 6 h 6859256"/>
              <a:gd name="connsiteX1" fmla="*/ 9388439 w 9448072"/>
              <a:gd name="connsiteY1" fmla="*/ 10397 h 6859256"/>
              <a:gd name="connsiteX2" fmla="*/ 9388439 w 9448072"/>
              <a:gd name="connsiteY2" fmla="*/ 10397 h 6859256"/>
              <a:gd name="connsiteX3" fmla="*/ 9398831 w 9448072"/>
              <a:gd name="connsiteY3" fmla="*/ 6199378 h 6859256"/>
              <a:gd name="connsiteX4" fmla="*/ 8254524 w 9448072"/>
              <a:gd name="connsiteY4" fmla="*/ 6813748 h 6859256"/>
              <a:gd name="connsiteX5" fmla="*/ 64330 w 9448072"/>
              <a:gd name="connsiteY5" fmla="*/ 6813748 h 6859256"/>
              <a:gd name="connsiteX6" fmla="*/ 64330 w 9448072"/>
              <a:gd name="connsiteY6" fmla="*/ 6813748 h 6859256"/>
              <a:gd name="connsiteX7" fmla="*/ 1290457 w 9448072"/>
              <a:gd name="connsiteY7" fmla="*/ 2588648 h 6859256"/>
              <a:gd name="connsiteX8" fmla="*/ 6819727 w 9448072"/>
              <a:gd name="connsiteY8" fmla="*/ 6 h 6859256"/>
              <a:gd name="connsiteX0" fmla="*/ 6789150 w 9417495"/>
              <a:gd name="connsiteY0" fmla="*/ 0 h 6859250"/>
              <a:gd name="connsiteX1" fmla="*/ 9357862 w 9417495"/>
              <a:gd name="connsiteY1" fmla="*/ 10391 h 6859250"/>
              <a:gd name="connsiteX2" fmla="*/ 9357862 w 9417495"/>
              <a:gd name="connsiteY2" fmla="*/ 10391 h 6859250"/>
              <a:gd name="connsiteX3" fmla="*/ 9368254 w 9417495"/>
              <a:gd name="connsiteY3" fmla="*/ 6199372 h 6859250"/>
              <a:gd name="connsiteX4" fmla="*/ 8223947 w 9417495"/>
              <a:gd name="connsiteY4" fmla="*/ 6813742 h 6859250"/>
              <a:gd name="connsiteX5" fmla="*/ 33753 w 9417495"/>
              <a:gd name="connsiteY5" fmla="*/ 6813742 h 6859250"/>
              <a:gd name="connsiteX6" fmla="*/ 33753 w 9417495"/>
              <a:gd name="connsiteY6" fmla="*/ 6813742 h 6859250"/>
              <a:gd name="connsiteX7" fmla="*/ 1259880 w 9417495"/>
              <a:gd name="connsiteY7" fmla="*/ 2588642 h 6859250"/>
              <a:gd name="connsiteX8" fmla="*/ 6789150 w 9417495"/>
              <a:gd name="connsiteY8" fmla="*/ 0 h 6859250"/>
              <a:gd name="connsiteX0" fmla="*/ 6769859 w 9398204"/>
              <a:gd name="connsiteY0" fmla="*/ 0 h 6859250"/>
              <a:gd name="connsiteX1" fmla="*/ 9338571 w 9398204"/>
              <a:gd name="connsiteY1" fmla="*/ 10391 h 6859250"/>
              <a:gd name="connsiteX2" fmla="*/ 9338571 w 9398204"/>
              <a:gd name="connsiteY2" fmla="*/ 10391 h 6859250"/>
              <a:gd name="connsiteX3" fmla="*/ 9348963 w 9398204"/>
              <a:gd name="connsiteY3" fmla="*/ 6199372 h 6859250"/>
              <a:gd name="connsiteX4" fmla="*/ 8204656 w 9398204"/>
              <a:gd name="connsiteY4" fmla="*/ 6813742 h 6859250"/>
              <a:gd name="connsiteX5" fmla="*/ 14462 w 9398204"/>
              <a:gd name="connsiteY5" fmla="*/ 6813742 h 6859250"/>
              <a:gd name="connsiteX6" fmla="*/ 14462 w 9398204"/>
              <a:gd name="connsiteY6" fmla="*/ 6813742 h 6859250"/>
              <a:gd name="connsiteX7" fmla="*/ 1240589 w 9398204"/>
              <a:gd name="connsiteY7" fmla="*/ 2588642 h 6859250"/>
              <a:gd name="connsiteX8" fmla="*/ 6769859 w 9398204"/>
              <a:gd name="connsiteY8" fmla="*/ 0 h 6859250"/>
              <a:gd name="connsiteX0" fmla="*/ 6769859 w 9350655"/>
              <a:gd name="connsiteY0" fmla="*/ 0 h 7601335"/>
              <a:gd name="connsiteX1" fmla="*/ 9338571 w 9350655"/>
              <a:gd name="connsiteY1" fmla="*/ 10391 h 7601335"/>
              <a:gd name="connsiteX2" fmla="*/ 9338571 w 9350655"/>
              <a:gd name="connsiteY2" fmla="*/ 10391 h 7601335"/>
              <a:gd name="connsiteX3" fmla="*/ 9348963 w 9350655"/>
              <a:gd name="connsiteY3" fmla="*/ 6199372 h 7601335"/>
              <a:gd name="connsiteX4" fmla="*/ 7903320 w 9350655"/>
              <a:gd name="connsiteY4" fmla="*/ 7593061 h 7601335"/>
              <a:gd name="connsiteX5" fmla="*/ 14462 w 9350655"/>
              <a:gd name="connsiteY5" fmla="*/ 6813742 h 7601335"/>
              <a:gd name="connsiteX6" fmla="*/ 14462 w 9350655"/>
              <a:gd name="connsiteY6" fmla="*/ 6813742 h 7601335"/>
              <a:gd name="connsiteX7" fmla="*/ 1240589 w 9350655"/>
              <a:gd name="connsiteY7" fmla="*/ 2588642 h 7601335"/>
              <a:gd name="connsiteX8" fmla="*/ 6769859 w 9350655"/>
              <a:gd name="connsiteY8" fmla="*/ 0 h 7601335"/>
              <a:gd name="connsiteX0" fmla="*/ 6769859 w 9348963"/>
              <a:gd name="connsiteY0" fmla="*/ 0 h 6893373"/>
              <a:gd name="connsiteX1" fmla="*/ 9338571 w 9348963"/>
              <a:gd name="connsiteY1" fmla="*/ 10391 h 6893373"/>
              <a:gd name="connsiteX2" fmla="*/ 9338571 w 9348963"/>
              <a:gd name="connsiteY2" fmla="*/ 10391 h 6893373"/>
              <a:gd name="connsiteX3" fmla="*/ 9348963 w 9348963"/>
              <a:gd name="connsiteY3" fmla="*/ 6199372 h 6893373"/>
              <a:gd name="connsiteX4" fmla="*/ 14462 w 9348963"/>
              <a:gd name="connsiteY4" fmla="*/ 6813742 h 6893373"/>
              <a:gd name="connsiteX5" fmla="*/ 14462 w 9348963"/>
              <a:gd name="connsiteY5" fmla="*/ 6813742 h 6893373"/>
              <a:gd name="connsiteX6" fmla="*/ 1240589 w 9348963"/>
              <a:gd name="connsiteY6" fmla="*/ 2588642 h 6893373"/>
              <a:gd name="connsiteX7" fmla="*/ 6769859 w 9348963"/>
              <a:gd name="connsiteY7" fmla="*/ 0 h 6893373"/>
              <a:gd name="connsiteX0" fmla="*/ 6769859 w 9338572"/>
              <a:gd name="connsiteY0" fmla="*/ 0 h 7302613"/>
              <a:gd name="connsiteX1" fmla="*/ 9338571 w 9338572"/>
              <a:gd name="connsiteY1" fmla="*/ 10391 h 7302613"/>
              <a:gd name="connsiteX2" fmla="*/ 9338571 w 9338572"/>
              <a:gd name="connsiteY2" fmla="*/ 10391 h 7302613"/>
              <a:gd name="connsiteX3" fmla="*/ 9338572 w 9338572"/>
              <a:gd name="connsiteY3" fmla="*/ 6822827 h 7302613"/>
              <a:gd name="connsiteX4" fmla="*/ 14462 w 9338572"/>
              <a:gd name="connsiteY4" fmla="*/ 6813742 h 7302613"/>
              <a:gd name="connsiteX5" fmla="*/ 14462 w 9338572"/>
              <a:gd name="connsiteY5" fmla="*/ 6813742 h 7302613"/>
              <a:gd name="connsiteX6" fmla="*/ 1240589 w 9338572"/>
              <a:gd name="connsiteY6" fmla="*/ 2588642 h 7302613"/>
              <a:gd name="connsiteX7" fmla="*/ 6769859 w 9338572"/>
              <a:gd name="connsiteY7" fmla="*/ 0 h 7302613"/>
              <a:gd name="connsiteX0" fmla="*/ 6769859 w 10029246"/>
              <a:gd name="connsiteY0" fmla="*/ 0 h 7302613"/>
              <a:gd name="connsiteX1" fmla="*/ 9338571 w 10029246"/>
              <a:gd name="connsiteY1" fmla="*/ 10391 h 7302613"/>
              <a:gd name="connsiteX2" fmla="*/ 9338571 w 10029246"/>
              <a:gd name="connsiteY2" fmla="*/ 10391 h 7302613"/>
              <a:gd name="connsiteX3" fmla="*/ 9338572 w 10029246"/>
              <a:gd name="connsiteY3" fmla="*/ 6822827 h 7302613"/>
              <a:gd name="connsiteX4" fmla="*/ 14462 w 10029246"/>
              <a:gd name="connsiteY4" fmla="*/ 6813742 h 7302613"/>
              <a:gd name="connsiteX5" fmla="*/ 14462 w 10029246"/>
              <a:gd name="connsiteY5" fmla="*/ 6813742 h 7302613"/>
              <a:gd name="connsiteX6" fmla="*/ 1240589 w 10029246"/>
              <a:gd name="connsiteY6" fmla="*/ 2588642 h 7302613"/>
              <a:gd name="connsiteX7" fmla="*/ 6769859 w 10029246"/>
              <a:gd name="connsiteY7" fmla="*/ 0 h 7302613"/>
              <a:gd name="connsiteX0" fmla="*/ 6769859 w 9338572"/>
              <a:gd name="connsiteY0" fmla="*/ 0 h 7302613"/>
              <a:gd name="connsiteX1" fmla="*/ 9338571 w 9338572"/>
              <a:gd name="connsiteY1" fmla="*/ 10391 h 7302613"/>
              <a:gd name="connsiteX2" fmla="*/ 9338571 w 9338572"/>
              <a:gd name="connsiteY2" fmla="*/ 10391 h 7302613"/>
              <a:gd name="connsiteX3" fmla="*/ 9338572 w 9338572"/>
              <a:gd name="connsiteY3" fmla="*/ 6822827 h 7302613"/>
              <a:gd name="connsiteX4" fmla="*/ 14462 w 9338572"/>
              <a:gd name="connsiteY4" fmla="*/ 6813742 h 7302613"/>
              <a:gd name="connsiteX5" fmla="*/ 14462 w 9338572"/>
              <a:gd name="connsiteY5" fmla="*/ 6813742 h 7302613"/>
              <a:gd name="connsiteX6" fmla="*/ 1240589 w 9338572"/>
              <a:gd name="connsiteY6" fmla="*/ 2588642 h 7302613"/>
              <a:gd name="connsiteX7" fmla="*/ 6769859 w 9338572"/>
              <a:gd name="connsiteY7" fmla="*/ 0 h 7302613"/>
              <a:gd name="connsiteX0" fmla="*/ 6769859 w 9338572"/>
              <a:gd name="connsiteY0" fmla="*/ 0 h 7324768"/>
              <a:gd name="connsiteX1" fmla="*/ 9338571 w 9338572"/>
              <a:gd name="connsiteY1" fmla="*/ 10391 h 7324768"/>
              <a:gd name="connsiteX2" fmla="*/ 9338571 w 9338572"/>
              <a:gd name="connsiteY2" fmla="*/ 10391 h 7324768"/>
              <a:gd name="connsiteX3" fmla="*/ 9338572 w 9338572"/>
              <a:gd name="connsiteY3" fmla="*/ 6822827 h 7324768"/>
              <a:gd name="connsiteX4" fmla="*/ 14462 w 9338572"/>
              <a:gd name="connsiteY4" fmla="*/ 6813742 h 7324768"/>
              <a:gd name="connsiteX5" fmla="*/ 14462 w 9338572"/>
              <a:gd name="connsiteY5" fmla="*/ 6813742 h 7324768"/>
              <a:gd name="connsiteX6" fmla="*/ 1240589 w 9338572"/>
              <a:gd name="connsiteY6" fmla="*/ 2588642 h 7324768"/>
              <a:gd name="connsiteX7" fmla="*/ 6769859 w 9338572"/>
              <a:gd name="connsiteY7" fmla="*/ 0 h 7324768"/>
              <a:gd name="connsiteX0" fmla="*/ 6769859 w 9338572"/>
              <a:gd name="connsiteY0" fmla="*/ 0 h 6822827"/>
              <a:gd name="connsiteX1" fmla="*/ 9338571 w 9338572"/>
              <a:gd name="connsiteY1" fmla="*/ 10391 h 6822827"/>
              <a:gd name="connsiteX2" fmla="*/ 9338571 w 9338572"/>
              <a:gd name="connsiteY2" fmla="*/ 10391 h 6822827"/>
              <a:gd name="connsiteX3" fmla="*/ 9338572 w 9338572"/>
              <a:gd name="connsiteY3" fmla="*/ 6822827 h 6822827"/>
              <a:gd name="connsiteX4" fmla="*/ 14462 w 9338572"/>
              <a:gd name="connsiteY4" fmla="*/ 6813742 h 6822827"/>
              <a:gd name="connsiteX5" fmla="*/ 14462 w 9338572"/>
              <a:gd name="connsiteY5" fmla="*/ 6813742 h 6822827"/>
              <a:gd name="connsiteX6" fmla="*/ 1240589 w 9338572"/>
              <a:gd name="connsiteY6" fmla="*/ 2588642 h 6822827"/>
              <a:gd name="connsiteX7" fmla="*/ 6769859 w 9338572"/>
              <a:gd name="connsiteY7" fmla="*/ 0 h 6822827"/>
              <a:gd name="connsiteX0" fmla="*/ 6755400 w 9324113"/>
              <a:gd name="connsiteY0" fmla="*/ 0 h 6822827"/>
              <a:gd name="connsiteX1" fmla="*/ 9324112 w 9324113"/>
              <a:gd name="connsiteY1" fmla="*/ 10391 h 6822827"/>
              <a:gd name="connsiteX2" fmla="*/ 9324112 w 9324113"/>
              <a:gd name="connsiteY2" fmla="*/ 10391 h 6822827"/>
              <a:gd name="connsiteX3" fmla="*/ 9324113 w 9324113"/>
              <a:gd name="connsiteY3" fmla="*/ 6822827 h 6822827"/>
              <a:gd name="connsiteX4" fmla="*/ 3 w 9324113"/>
              <a:gd name="connsiteY4" fmla="*/ 6813742 h 6822827"/>
              <a:gd name="connsiteX5" fmla="*/ 3 w 9324113"/>
              <a:gd name="connsiteY5" fmla="*/ 6813742 h 6822827"/>
              <a:gd name="connsiteX6" fmla="*/ 1454730 w 9324113"/>
              <a:gd name="connsiteY6" fmla="*/ 2547078 h 6822827"/>
              <a:gd name="connsiteX7" fmla="*/ 6755400 w 9324113"/>
              <a:gd name="connsiteY7" fmla="*/ 0 h 6822827"/>
              <a:gd name="connsiteX0" fmla="*/ 6779850 w 9348563"/>
              <a:gd name="connsiteY0" fmla="*/ 0 h 6822827"/>
              <a:gd name="connsiteX1" fmla="*/ 9348562 w 9348563"/>
              <a:gd name="connsiteY1" fmla="*/ 10391 h 6822827"/>
              <a:gd name="connsiteX2" fmla="*/ 9348562 w 9348563"/>
              <a:gd name="connsiteY2" fmla="*/ 10391 h 6822827"/>
              <a:gd name="connsiteX3" fmla="*/ 9348563 w 9348563"/>
              <a:gd name="connsiteY3" fmla="*/ 6822827 h 6822827"/>
              <a:gd name="connsiteX4" fmla="*/ 24453 w 9348563"/>
              <a:gd name="connsiteY4" fmla="*/ 6813742 h 6822827"/>
              <a:gd name="connsiteX5" fmla="*/ 24453 w 9348563"/>
              <a:gd name="connsiteY5" fmla="*/ 6813742 h 6822827"/>
              <a:gd name="connsiteX6" fmla="*/ 1479180 w 9348563"/>
              <a:gd name="connsiteY6" fmla="*/ 2547078 h 6822827"/>
              <a:gd name="connsiteX7" fmla="*/ 6779850 w 9348563"/>
              <a:gd name="connsiteY7" fmla="*/ 0 h 6822827"/>
              <a:gd name="connsiteX0" fmla="*/ 6759496 w 9328209"/>
              <a:gd name="connsiteY0" fmla="*/ 0 h 6822827"/>
              <a:gd name="connsiteX1" fmla="*/ 9328208 w 9328209"/>
              <a:gd name="connsiteY1" fmla="*/ 10391 h 6822827"/>
              <a:gd name="connsiteX2" fmla="*/ 9328208 w 9328209"/>
              <a:gd name="connsiteY2" fmla="*/ 10391 h 6822827"/>
              <a:gd name="connsiteX3" fmla="*/ 9328209 w 9328209"/>
              <a:gd name="connsiteY3" fmla="*/ 6822827 h 6822827"/>
              <a:gd name="connsiteX4" fmla="*/ 4099 w 9328209"/>
              <a:gd name="connsiteY4" fmla="*/ 6813742 h 6822827"/>
              <a:gd name="connsiteX5" fmla="*/ 4099 w 9328209"/>
              <a:gd name="connsiteY5" fmla="*/ 6813742 h 6822827"/>
              <a:gd name="connsiteX6" fmla="*/ 1458826 w 9328209"/>
              <a:gd name="connsiteY6" fmla="*/ 2547078 h 6822827"/>
              <a:gd name="connsiteX7" fmla="*/ 6759496 w 9328209"/>
              <a:gd name="connsiteY7" fmla="*/ 0 h 6822827"/>
              <a:gd name="connsiteX0" fmla="*/ 6764737 w 9333450"/>
              <a:gd name="connsiteY0" fmla="*/ 0 h 6822827"/>
              <a:gd name="connsiteX1" fmla="*/ 9333449 w 9333450"/>
              <a:gd name="connsiteY1" fmla="*/ 10391 h 6822827"/>
              <a:gd name="connsiteX2" fmla="*/ 9333449 w 9333450"/>
              <a:gd name="connsiteY2" fmla="*/ 10391 h 6822827"/>
              <a:gd name="connsiteX3" fmla="*/ 9333450 w 9333450"/>
              <a:gd name="connsiteY3" fmla="*/ 6822827 h 6822827"/>
              <a:gd name="connsiteX4" fmla="*/ 9340 w 9333450"/>
              <a:gd name="connsiteY4" fmla="*/ 6813742 h 6822827"/>
              <a:gd name="connsiteX5" fmla="*/ 9340 w 9333450"/>
              <a:gd name="connsiteY5" fmla="*/ 6813742 h 6822827"/>
              <a:gd name="connsiteX6" fmla="*/ 1464067 w 9333450"/>
              <a:gd name="connsiteY6" fmla="*/ 2547078 h 6822827"/>
              <a:gd name="connsiteX7" fmla="*/ 6764737 w 9333450"/>
              <a:gd name="connsiteY7" fmla="*/ 0 h 6822827"/>
              <a:gd name="connsiteX0" fmla="*/ 6755402 w 9324115"/>
              <a:gd name="connsiteY0" fmla="*/ 43 h 6822870"/>
              <a:gd name="connsiteX1" fmla="*/ 9324114 w 9324115"/>
              <a:gd name="connsiteY1" fmla="*/ 10434 h 6822870"/>
              <a:gd name="connsiteX2" fmla="*/ 9324114 w 9324115"/>
              <a:gd name="connsiteY2" fmla="*/ 10434 h 6822870"/>
              <a:gd name="connsiteX3" fmla="*/ 9324115 w 9324115"/>
              <a:gd name="connsiteY3" fmla="*/ 6822870 h 6822870"/>
              <a:gd name="connsiteX4" fmla="*/ 5 w 9324115"/>
              <a:gd name="connsiteY4" fmla="*/ 6813785 h 6822870"/>
              <a:gd name="connsiteX5" fmla="*/ 5 w 9324115"/>
              <a:gd name="connsiteY5" fmla="*/ 6813785 h 6822870"/>
              <a:gd name="connsiteX6" fmla="*/ 1657932 w 9324115"/>
              <a:gd name="connsiteY6" fmla="*/ 2280421 h 6822870"/>
              <a:gd name="connsiteX7" fmla="*/ 6755402 w 9324115"/>
              <a:gd name="connsiteY7" fmla="*/ 43 h 6822870"/>
              <a:gd name="connsiteX0" fmla="*/ 6755397 w 9324110"/>
              <a:gd name="connsiteY0" fmla="*/ 0 h 6822827"/>
              <a:gd name="connsiteX1" fmla="*/ 9324109 w 9324110"/>
              <a:gd name="connsiteY1" fmla="*/ 10391 h 6822827"/>
              <a:gd name="connsiteX2" fmla="*/ 9324109 w 9324110"/>
              <a:gd name="connsiteY2" fmla="*/ 10391 h 6822827"/>
              <a:gd name="connsiteX3" fmla="*/ 9324110 w 9324110"/>
              <a:gd name="connsiteY3" fmla="*/ 6822827 h 6822827"/>
              <a:gd name="connsiteX4" fmla="*/ 0 w 9324110"/>
              <a:gd name="connsiteY4" fmla="*/ 6813742 h 6822827"/>
              <a:gd name="connsiteX5" fmla="*/ 0 w 9324110"/>
              <a:gd name="connsiteY5" fmla="*/ 6813742 h 6822827"/>
              <a:gd name="connsiteX6" fmla="*/ 1657927 w 9324110"/>
              <a:gd name="connsiteY6" fmla="*/ 2280378 h 6822827"/>
              <a:gd name="connsiteX7" fmla="*/ 6755397 w 9324110"/>
              <a:gd name="connsiteY7" fmla="*/ 0 h 6822827"/>
              <a:gd name="connsiteX0" fmla="*/ 6758168 w 9326881"/>
              <a:gd name="connsiteY0" fmla="*/ 0 h 6822827"/>
              <a:gd name="connsiteX1" fmla="*/ 9326880 w 9326881"/>
              <a:gd name="connsiteY1" fmla="*/ 10391 h 6822827"/>
              <a:gd name="connsiteX2" fmla="*/ 9326880 w 9326881"/>
              <a:gd name="connsiteY2" fmla="*/ 10391 h 6822827"/>
              <a:gd name="connsiteX3" fmla="*/ 9326881 w 9326881"/>
              <a:gd name="connsiteY3" fmla="*/ 6822827 h 6822827"/>
              <a:gd name="connsiteX4" fmla="*/ 2771 w 9326881"/>
              <a:gd name="connsiteY4" fmla="*/ 6813742 h 6822827"/>
              <a:gd name="connsiteX5" fmla="*/ 2771 w 9326881"/>
              <a:gd name="connsiteY5" fmla="*/ 6813742 h 6822827"/>
              <a:gd name="connsiteX6" fmla="*/ 1381298 w 9326881"/>
              <a:gd name="connsiteY6" fmla="*/ 2432778 h 6822827"/>
              <a:gd name="connsiteX7" fmla="*/ 6758168 w 9326881"/>
              <a:gd name="connsiteY7" fmla="*/ 0 h 6822827"/>
              <a:gd name="connsiteX0" fmla="*/ 6755397 w 9324110"/>
              <a:gd name="connsiteY0" fmla="*/ 0 h 6822827"/>
              <a:gd name="connsiteX1" fmla="*/ 9324109 w 9324110"/>
              <a:gd name="connsiteY1" fmla="*/ 10391 h 6822827"/>
              <a:gd name="connsiteX2" fmla="*/ 9324109 w 9324110"/>
              <a:gd name="connsiteY2" fmla="*/ 10391 h 6822827"/>
              <a:gd name="connsiteX3" fmla="*/ 9324110 w 9324110"/>
              <a:gd name="connsiteY3" fmla="*/ 6822827 h 6822827"/>
              <a:gd name="connsiteX4" fmla="*/ 0 w 9324110"/>
              <a:gd name="connsiteY4" fmla="*/ 6813742 h 6822827"/>
              <a:gd name="connsiteX5" fmla="*/ 0 w 9324110"/>
              <a:gd name="connsiteY5" fmla="*/ 6813742 h 6822827"/>
              <a:gd name="connsiteX6" fmla="*/ 1378527 w 9324110"/>
              <a:gd name="connsiteY6" fmla="*/ 2432778 h 6822827"/>
              <a:gd name="connsiteX7" fmla="*/ 6755397 w 9324110"/>
              <a:gd name="connsiteY7" fmla="*/ 0 h 6822827"/>
              <a:gd name="connsiteX0" fmla="*/ 6756967 w 9325680"/>
              <a:gd name="connsiteY0" fmla="*/ 0 h 6822827"/>
              <a:gd name="connsiteX1" fmla="*/ 9325679 w 9325680"/>
              <a:gd name="connsiteY1" fmla="*/ 10391 h 6822827"/>
              <a:gd name="connsiteX2" fmla="*/ 9325679 w 9325680"/>
              <a:gd name="connsiteY2" fmla="*/ 10391 h 6822827"/>
              <a:gd name="connsiteX3" fmla="*/ 9325680 w 9325680"/>
              <a:gd name="connsiteY3" fmla="*/ 6822827 h 6822827"/>
              <a:gd name="connsiteX4" fmla="*/ 1570 w 9325680"/>
              <a:gd name="connsiteY4" fmla="*/ 6813742 h 6822827"/>
              <a:gd name="connsiteX5" fmla="*/ 1570 w 9325680"/>
              <a:gd name="connsiteY5" fmla="*/ 6813742 h 6822827"/>
              <a:gd name="connsiteX6" fmla="*/ 1380097 w 9325680"/>
              <a:gd name="connsiteY6" fmla="*/ 2432778 h 6822827"/>
              <a:gd name="connsiteX7" fmla="*/ 6756967 w 9325680"/>
              <a:gd name="connsiteY7" fmla="*/ 0 h 6822827"/>
              <a:gd name="connsiteX0" fmla="*/ 6766684 w 9335397"/>
              <a:gd name="connsiteY0" fmla="*/ 0 h 6822827"/>
              <a:gd name="connsiteX1" fmla="*/ 9335396 w 9335397"/>
              <a:gd name="connsiteY1" fmla="*/ 10391 h 6822827"/>
              <a:gd name="connsiteX2" fmla="*/ 9335396 w 9335397"/>
              <a:gd name="connsiteY2" fmla="*/ 10391 h 6822827"/>
              <a:gd name="connsiteX3" fmla="*/ 9335397 w 9335397"/>
              <a:gd name="connsiteY3" fmla="*/ 6822827 h 6822827"/>
              <a:gd name="connsiteX4" fmla="*/ 11287 w 9335397"/>
              <a:gd name="connsiteY4" fmla="*/ 6813742 h 6822827"/>
              <a:gd name="connsiteX5" fmla="*/ 11287 w 9335397"/>
              <a:gd name="connsiteY5" fmla="*/ 6813742 h 6822827"/>
              <a:gd name="connsiteX6" fmla="*/ 1275514 w 9335397"/>
              <a:gd name="connsiteY6" fmla="*/ 2483578 h 6822827"/>
              <a:gd name="connsiteX7" fmla="*/ 6766684 w 9335397"/>
              <a:gd name="connsiteY7" fmla="*/ 0 h 6822827"/>
              <a:gd name="connsiteX0" fmla="*/ 6758566 w 9327279"/>
              <a:gd name="connsiteY0" fmla="*/ 0 h 6822827"/>
              <a:gd name="connsiteX1" fmla="*/ 9327278 w 9327279"/>
              <a:gd name="connsiteY1" fmla="*/ 10391 h 6822827"/>
              <a:gd name="connsiteX2" fmla="*/ 9327278 w 9327279"/>
              <a:gd name="connsiteY2" fmla="*/ 10391 h 6822827"/>
              <a:gd name="connsiteX3" fmla="*/ 9327279 w 9327279"/>
              <a:gd name="connsiteY3" fmla="*/ 6822827 h 6822827"/>
              <a:gd name="connsiteX4" fmla="*/ 3169 w 9327279"/>
              <a:gd name="connsiteY4" fmla="*/ 6813742 h 6822827"/>
              <a:gd name="connsiteX5" fmla="*/ 3169 w 9327279"/>
              <a:gd name="connsiteY5" fmla="*/ 6813742 h 6822827"/>
              <a:gd name="connsiteX6" fmla="*/ 1267396 w 9327279"/>
              <a:gd name="connsiteY6" fmla="*/ 2483578 h 6822827"/>
              <a:gd name="connsiteX7" fmla="*/ 6758566 w 9327279"/>
              <a:gd name="connsiteY7" fmla="*/ 0 h 6822827"/>
              <a:gd name="connsiteX0" fmla="*/ 6758566 w 9327279"/>
              <a:gd name="connsiteY0" fmla="*/ 0 h 6822827"/>
              <a:gd name="connsiteX1" fmla="*/ 9327278 w 9327279"/>
              <a:gd name="connsiteY1" fmla="*/ 10391 h 6822827"/>
              <a:gd name="connsiteX2" fmla="*/ 9327278 w 9327279"/>
              <a:gd name="connsiteY2" fmla="*/ 10391 h 6822827"/>
              <a:gd name="connsiteX3" fmla="*/ 9327279 w 9327279"/>
              <a:gd name="connsiteY3" fmla="*/ 6822827 h 6822827"/>
              <a:gd name="connsiteX4" fmla="*/ 3169 w 9327279"/>
              <a:gd name="connsiteY4" fmla="*/ 6813742 h 6822827"/>
              <a:gd name="connsiteX5" fmla="*/ 3169 w 9327279"/>
              <a:gd name="connsiteY5" fmla="*/ 6813742 h 6822827"/>
              <a:gd name="connsiteX6" fmla="*/ 1267396 w 9327279"/>
              <a:gd name="connsiteY6" fmla="*/ 2483578 h 6822827"/>
              <a:gd name="connsiteX7" fmla="*/ 6758566 w 9327279"/>
              <a:gd name="connsiteY7" fmla="*/ 0 h 6822827"/>
              <a:gd name="connsiteX0" fmla="*/ 5917197 w 9324110"/>
              <a:gd name="connsiteY0" fmla="*/ 0 h 6835527"/>
              <a:gd name="connsiteX1" fmla="*/ 9324109 w 9324110"/>
              <a:gd name="connsiteY1" fmla="*/ 23091 h 6835527"/>
              <a:gd name="connsiteX2" fmla="*/ 9324109 w 9324110"/>
              <a:gd name="connsiteY2" fmla="*/ 23091 h 6835527"/>
              <a:gd name="connsiteX3" fmla="*/ 9324110 w 9324110"/>
              <a:gd name="connsiteY3" fmla="*/ 6835527 h 6835527"/>
              <a:gd name="connsiteX4" fmla="*/ 0 w 9324110"/>
              <a:gd name="connsiteY4" fmla="*/ 6826442 h 6835527"/>
              <a:gd name="connsiteX5" fmla="*/ 0 w 9324110"/>
              <a:gd name="connsiteY5" fmla="*/ 6826442 h 6835527"/>
              <a:gd name="connsiteX6" fmla="*/ 1264227 w 9324110"/>
              <a:gd name="connsiteY6" fmla="*/ 2496278 h 6835527"/>
              <a:gd name="connsiteX7" fmla="*/ 5917197 w 9324110"/>
              <a:gd name="connsiteY7" fmla="*/ 0 h 6835527"/>
              <a:gd name="connsiteX0" fmla="*/ 5917197 w 9324110"/>
              <a:gd name="connsiteY0" fmla="*/ 0 h 6835527"/>
              <a:gd name="connsiteX1" fmla="*/ 9324109 w 9324110"/>
              <a:gd name="connsiteY1" fmla="*/ 23091 h 6835527"/>
              <a:gd name="connsiteX2" fmla="*/ 9324109 w 9324110"/>
              <a:gd name="connsiteY2" fmla="*/ 23091 h 6835527"/>
              <a:gd name="connsiteX3" fmla="*/ 9324110 w 9324110"/>
              <a:gd name="connsiteY3" fmla="*/ 6835527 h 6835527"/>
              <a:gd name="connsiteX4" fmla="*/ 0 w 9324110"/>
              <a:gd name="connsiteY4" fmla="*/ 6826442 h 6835527"/>
              <a:gd name="connsiteX5" fmla="*/ 0 w 9324110"/>
              <a:gd name="connsiteY5" fmla="*/ 6826442 h 6835527"/>
              <a:gd name="connsiteX6" fmla="*/ 1264227 w 9324110"/>
              <a:gd name="connsiteY6" fmla="*/ 2496278 h 6835527"/>
              <a:gd name="connsiteX7" fmla="*/ 5917197 w 9324110"/>
              <a:gd name="connsiteY7" fmla="*/ 0 h 6835527"/>
              <a:gd name="connsiteX0" fmla="*/ 5917197 w 9324110"/>
              <a:gd name="connsiteY0" fmla="*/ 181848 h 7017375"/>
              <a:gd name="connsiteX1" fmla="*/ 9324109 w 9324110"/>
              <a:gd name="connsiteY1" fmla="*/ 204939 h 7017375"/>
              <a:gd name="connsiteX2" fmla="*/ 9324109 w 9324110"/>
              <a:gd name="connsiteY2" fmla="*/ 204939 h 7017375"/>
              <a:gd name="connsiteX3" fmla="*/ 9324110 w 9324110"/>
              <a:gd name="connsiteY3" fmla="*/ 7017375 h 7017375"/>
              <a:gd name="connsiteX4" fmla="*/ 0 w 9324110"/>
              <a:gd name="connsiteY4" fmla="*/ 7008290 h 7017375"/>
              <a:gd name="connsiteX5" fmla="*/ 0 w 9324110"/>
              <a:gd name="connsiteY5" fmla="*/ 7008290 h 7017375"/>
              <a:gd name="connsiteX6" fmla="*/ 1213427 w 9324110"/>
              <a:gd name="connsiteY6" fmla="*/ 2716226 h 7017375"/>
              <a:gd name="connsiteX7" fmla="*/ 5917197 w 9324110"/>
              <a:gd name="connsiteY7" fmla="*/ 181848 h 7017375"/>
              <a:gd name="connsiteX0" fmla="*/ 5917197 w 9324110"/>
              <a:gd name="connsiteY0" fmla="*/ 0 h 6835527"/>
              <a:gd name="connsiteX1" fmla="*/ 9324109 w 9324110"/>
              <a:gd name="connsiteY1" fmla="*/ 23091 h 6835527"/>
              <a:gd name="connsiteX2" fmla="*/ 9324109 w 9324110"/>
              <a:gd name="connsiteY2" fmla="*/ 23091 h 6835527"/>
              <a:gd name="connsiteX3" fmla="*/ 9324110 w 9324110"/>
              <a:gd name="connsiteY3" fmla="*/ 6835527 h 6835527"/>
              <a:gd name="connsiteX4" fmla="*/ 0 w 9324110"/>
              <a:gd name="connsiteY4" fmla="*/ 6826442 h 6835527"/>
              <a:gd name="connsiteX5" fmla="*/ 0 w 9324110"/>
              <a:gd name="connsiteY5" fmla="*/ 6826442 h 6835527"/>
              <a:gd name="connsiteX6" fmla="*/ 1213427 w 9324110"/>
              <a:gd name="connsiteY6" fmla="*/ 2534378 h 6835527"/>
              <a:gd name="connsiteX7" fmla="*/ 5917197 w 9324110"/>
              <a:gd name="connsiteY7" fmla="*/ 0 h 6835527"/>
              <a:gd name="connsiteX0" fmla="*/ 5790197 w 9324110"/>
              <a:gd name="connsiteY0" fmla="*/ 269009 h 6812436"/>
              <a:gd name="connsiteX1" fmla="*/ 9324109 w 9324110"/>
              <a:gd name="connsiteY1" fmla="*/ 0 h 6812436"/>
              <a:gd name="connsiteX2" fmla="*/ 9324109 w 9324110"/>
              <a:gd name="connsiteY2" fmla="*/ 0 h 6812436"/>
              <a:gd name="connsiteX3" fmla="*/ 9324110 w 9324110"/>
              <a:gd name="connsiteY3" fmla="*/ 6812436 h 6812436"/>
              <a:gd name="connsiteX4" fmla="*/ 0 w 9324110"/>
              <a:gd name="connsiteY4" fmla="*/ 6803351 h 6812436"/>
              <a:gd name="connsiteX5" fmla="*/ 0 w 9324110"/>
              <a:gd name="connsiteY5" fmla="*/ 6803351 h 6812436"/>
              <a:gd name="connsiteX6" fmla="*/ 1213427 w 9324110"/>
              <a:gd name="connsiteY6" fmla="*/ 2511287 h 6812436"/>
              <a:gd name="connsiteX7" fmla="*/ 5790197 w 9324110"/>
              <a:gd name="connsiteY7" fmla="*/ 269009 h 6812436"/>
              <a:gd name="connsiteX0" fmla="*/ 5879097 w 9324110"/>
              <a:gd name="connsiteY0" fmla="*/ 2309 h 6812436"/>
              <a:gd name="connsiteX1" fmla="*/ 9324109 w 9324110"/>
              <a:gd name="connsiteY1" fmla="*/ 0 h 6812436"/>
              <a:gd name="connsiteX2" fmla="*/ 9324109 w 9324110"/>
              <a:gd name="connsiteY2" fmla="*/ 0 h 6812436"/>
              <a:gd name="connsiteX3" fmla="*/ 9324110 w 9324110"/>
              <a:gd name="connsiteY3" fmla="*/ 6812436 h 6812436"/>
              <a:gd name="connsiteX4" fmla="*/ 0 w 9324110"/>
              <a:gd name="connsiteY4" fmla="*/ 6803351 h 6812436"/>
              <a:gd name="connsiteX5" fmla="*/ 0 w 9324110"/>
              <a:gd name="connsiteY5" fmla="*/ 6803351 h 6812436"/>
              <a:gd name="connsiteX6" fmla="*/ 1213427 w 9324110"/>
              <a:gd name="connsiteY6" fmla="*/ 2511287 h 6812436"/>
              <a:gd name="connsiteX7" fmla="*/ 5879097 w 9324110"/>
              <a:gd name="connsiteY7" fmla="*/ 2309 h 6812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324110" h="6812436">
                <a:moveTo>
                  <a:pt x="5879097" y="2309"/>
                </a:moveTo>
                <a:lnTo>
                  <a:pt x="9324109" y="0"/>
                </a:lnTo>
                <a:lnTo>
                  <a:pt x="9324109" y="0"/>
                </a:lnTo>
                <a:cubicBezTo>
                  <a:pt x="9324109" y="1135406"/>
                  <a:pt x="9324109" y="3406218"/>
                  <a:pt x="9324110" y="6812436"/>
                </a:cubicBezTo>
                <a:lnTo>
                  <a:pt x="0" y="6803351"/>
                </a:lnTo>
                <a:lnTo>
                  <a:pt x="0" y="6803351"/>
                </a:lnTo>
                <a:cubicBezTo>
                  <a:pt x="0" y="6091175"/>
                  <a:pt x="233578" y="3644794"/>
                  <a:pt x="1213427" y="2511287"/>
                </a:cubicBezTo>
                <a:cubicBezTo>
                  <a:pt x="2193276" y="1377780"/>
                  <a:pt x="3778017" y="27157"/>
                  <a:pt x="5879097" y="2309"/>
                </a:cubicBezTo>
                <a:close/>
              </a:path>
            </a:pathLst>
          </a:custGeom>
          <a:solidFill>
            <a:schemeClr val="bg1">
              <a:lumMod val="85000"/>
            </a:schemeClr>
          </a:solidFill>
        </p:spPr>
        <p:txBody>
          <a:bodyPr anchor="ctr"/>
          <a:lstStyle>
            <a:lvl1pPr marL="0" indent="0" algn="ctr">
              <a:buNone/>
              <a:defRPr sz="1200" b="0" i="0">
                <a:latin typeface="Aptos Light" panose="020B0004020202020204" pitchFamily="34" charset="0"/>
                <a:cs typeface="Times New Roman" panose="02020603050405020304" pitchFamily="18" charset="0"/>
              </a:defRPr>
            </a:lvl1pPr>
          </a:lstStyle>
          <a:p>
            <a:r>
              <a:rPr lang="en-US" noProof="0"/>
              <a:t>Insert or Drag and Drop </a:t>
            </a:r>
            <a:br>
              <a:rPr lang="en-US" noProof="0"/>
            </a:br>
            <a:r>
              <a:rPr lang="en-US" noProof="0"/>
              <a:t>your Photo Here</a:t>
            </a:r>
          </a:p>
        </p:txBody>
      </p:sp>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700" y="2156226"/>
            <a:ext cx="5958000" cy="1958400"/>
          </a:xfrm>
          <a:solidFill>
            <a:schemeClr val="bg1"/>
          </a:solidFill>
        </p:spPr>
        <p:txBody>
          <a:bodyPr lIns="252000" tIns="180000" rIns="180000" bIns="180000"/>
          <a:lstStyle>
            <a:lvl1pPr>
              <a:defRPr sz="5400" b="0" i="0" spc="-150">
                <a:solidFill>
                  <a:schemeClr val="accent1"/>
                </a:solidFill>
                <a:latin typeface="Century Gothic" panose="020B0502020202020204" pitchFamily="34" charset="0"/>
              </a:defRPr>
            </a:lvl1pPr>
          </a:lstStyle>
          <a:p>
            <a:r>
              <a:rPr lang="en-US" noProof="0"/>
              <a:t>Click to edit section divider</a:t>
            </a:r>
          </a:p>
        </p:txBody>
      </p:sp>
      <p:sp>
        <p:nvSpPr>
          <p:cNvPr id="7" name="Subtitle 2">
            <a:extLst>
              <a:ext uri="{FF2B5EF4-FFF2-40B4-BE49-F238E27FC236}">
                <a16:creationId xmlns:a16="http://schemas.microsoft.com/office/drawing/2014/main" id="{9E4D4535-D519-40ED-B8A4-2EA1276BB652}"/>
              </a:ext>
            </a:extLst>
          </p:cNvPr>
          <p:cNvSpPr>
            <a:spLocks noGrp="1"/>
          </p:cNvSpPr>
          <p:nvPr>
            <p:ph type="body" sz="quarter" idx="13" hasCustomPrompt="1"/>
          </p:nvPr>
        </p:nvSpPr>
        <p:spPr>
          <a:xfrm>
            <a:off x="0" y="4110760"/>
            <a:ext cx="5956300" cy="799995"/>
          </a:xfrm>
          <a:solidFill>
            <a:schemeClr val="accent2">
              <a:alpha val="80000"/>
            </a:schemeClr>
          </a:solidFill>
        </p:spPr>
        <p:txBody>
          <a:bodyPr lIns="252000" tIns="180000" rIns="180000" bIns="180000" anchor="ctr"/>
          <a:lstStyle>
            <a:lvl1pPr marL="0" indent="0" algn="l">
              <a:buNone/>
              <a:defRPr sz="1800">
                <a:solidFill>
                  <a:schemeClr val="bg1"/>
                </a:solidFill>
              </a:defRPr>
            </a:lvl1pPr>
            <a:lvl2pPr marL="266700" indent="0" algn="r">
              <a:buNone/>
              <a:defRPr sz="1800">
                <a:solidFill>
                  <a:schemeClr val="bg1"/>
                </a:solidFill>
              </a:defRPr>
            </a:lvl2pPr>
            <a:lvl3pPr marL="542925" indent="0" algn="r">
              <a:buNone/>
              <a:defRPr sz="1800">
                <a:solidFill>
                  <a:schemeClr val="bg1"/>
                </a:solidFill>
              </a:defRPr>
            </a:lvl3pPr>
            <a:lvl4pPr marL="809625" indent="0" algn="r">
              <a:buNone/>
              <a:defRPr sz="1800">
                <a:solidFill>
                  <a:schemeClr val="bg1"/>
                </a:solidFill>
              </a:defRPr>
            </a:lvl4pPr>
            <a:lvl5pPr marL="1076325" indent="0" algn="r">
              <a:buNone/>
              <a:defRPr sz="1800">
                <a:solidFill>
                  <a:schemeClr val="bg1"/>
                </a:solidFill>
              </a:defRPr>
            </a:lvl5pPr>
          </a:lstStyle>
          <a:p>
            <a:pPr lvl="0"/>
            <a:r>
              <a:rPr lang="en-US" noProof="0"/>
              <a:t>Click to edit Master subtitle style</a:t>
            </a:r>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1219200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Tree>
    <p:extLst>
      <p:ext uri="{BB962C8B-B14F-4D97-AF65-F5344CB8AC3E}">
        <p14:creationId xmlns:p14="http://schemas.microsoft.com/office/powerpoint/2010/main" val="22828585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0"/>
            <a:ext cx="12192000" cy="6800295"/>
          </a:xfrm>
          <a:solidFill>
            <a:schemeClr val="bg1">
              <a:lumMod val="85000"/>
            </a:schemeClr>
          </a:solidFill>
        </p:spPr>
        <p:txBody>
          <a:bodyPr anchor="ctr"/>
          <a:lstStyle>
            <a:lvl1pPr marL="0" indent="0" algn="ctr">
              <a:buNone/>
              <a:defRPr sz="1200" b="0" i="0">
                <a:latin typeface="Aptos Light" panose="020B0004020202020204" pitchFamily="34" charset="0"/>
                <a:cs typeface="Times New Roman" panose="02020603050405020304" pitchFamily="18" charset="0"/>
              </a:defRPr>
            </a:lvl1pPr>
          </a:lstStyle>
          <a:p>
            <a:r>
              <a:rPr lang="en-US" noProof="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262255" y="5359400"/>
            <a:ext cx="5929745" cy="565899"/>
          </a:xfrm>
          <a:solidFill>
            <a:schemeClr val="accent2"/>
          </a:solidFill>
        </p:spPr>
        <p:txBody>
          <a:bodyPr lIns="180000" tIns="180000" rIns="365760" bIns="18000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Enter your caption</a:t>
            </a:r>
          </a:p>
        </p:txBody>
      </p:sp>
      <p:sp>
        <p:nvSpPr>
          <p:cNvPr id="5" name="Title 4">
            <a:extLst>
              <a:ext uri="{FF2B5EF4-FFF2-40B4-BE49-F238E27FC236}">
                <a16:creationId xmlns:a16="http://schemas.microsoft.com/office/drawing/2014/main" id="{7F8E7C83-06D7-4C5B-85B7-0E5713B4FAB3}"/>
              </a:ext>
            </a:extLst>
          </p:cNvPr>
          <p:cNvSpPr>
            <a:spLocks noGrp="1"/>
          </p:cNvSpPr>
          <p:nvPr>
            <p:ph type="title"/>
          </p:nvPr>
        </p:nvSpPr>
        <p:spPr/>
        <p:txBody>
          <a:bodyPr/>
          <a:lstStyle>
            <a:lvl1pPr>
              <a:defRPr spc="0"/>
            </a:lvl1pPr>
          </a:lstStyle>
          <a:p>
            <a:r>
              <a:rPr lang="en-US" noProof="0"/>
              <a:t>Click to edit Master title style</a:t>
            </a:r>
          </a:p>
        </p:txBody>
      </p:sp>
    </p:spTree>
    <p:extLst>
      <p:ext uri="{BB962C8B-B14F-4D97-AF65-F5344CB8AC3E}">
        <p14:creationId xmlns:p14="http://schemas.microsoft.com/office/powerpoint/2010/main" val="77627533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Content Placeholder 5">
            <a:extLst>
              <a:ext uri="{FF2B5EF4-FFF2-40B4-BE49-F238E27FC236}">
                <a16:creationId xmlns:a16="http://schemas.microsoft.com/office/drawing/2014/main" id="{4468B6CA-0580-6972-7464-0EDDA3BE4311}"/>
              </a:ext>
            </a:extLst>
          </p:cNvPr>
          <p:cNvPicPr>
            <a:picLocks noChangeAspect="1"/>
          </p:cNvPicPr>
          <p:nvPr userDrawn="1"/>
        </p:nvPicPr>
        <p:blipFill rotWithShape="1">
          <a:blip r:embed="rId3">
            <a:alphaModFix amt="90000"/>
          </a:blip>
          <a:srcRect l="14992"/>
          <a:stretch/>
        </p:blipFill>
        <p:spPr>
          <a:xfrm>
            <a:off x="0" y="0"/>
            <a:ext cx="7123814" cy="6803351"/>
          </a:xfrm>
          <a:prstGeom prst="rect">
            <a:avLst/>
          </a:prstGeom>
        </p:spPr>
      </p:pic>
      <p:sp>
        <p:nvSpPr>
          <p:cNvPr id="9" name="Text Placeholder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793898" y="3770790"/>
            <a:ext cx="3630009" cy="316800"/>
          </a:xfrm>
          <a:noFill/>
        </p:spPr>
        <p:txBody>
          <a:bodyPr rIns="72000" anchor="ctr"/>
          <a:lstStyle>
            <a:lvl1pPr marL="0" indent="0" algn="l">
              <a:buNone/>
              <a:defRPr sz="18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Full Name</a:t>
            </a:r>
          </a:p>
        </p:txBody>
      </p:sp>
      <p:sp>
        <p:nvSpPr>
          <p:cNvPr id="10" name="Text Placeholder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793898" y="4186765"/>
            <a:ext cx="3630009" cy="316800"/>
          </a:xfrm>
          <a:noFill/>
        </p:spPr>
        <p:txBody>
          <a:bodyPr rIns="72000" anchor="ctr"/>
          <a:lstStyle>
            <a:lvl1pPr marL="0" indent="0" algn="l">
              <a:buNone/>
              <a:defRPr sz="1600" b="0" i="0">
                <a:solidFill>
                  <a:schemeClr val="accent4"/>
                </a:solidFill>
                <a:latin typeface="Aptos Light" panose="020B00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 Number</a:t>
            </a:r>
          </a:p>
        </p:txBody>
      </p:sp>
      <p:sp>
        <p:nvSpPr>
          <p:cNvPr id="11" name="Text Placeholder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793898" y="4535782"/>
            <a:ext cx="3630009" cy="316800"/>
          </a:xfrm>
          <a:noFill/>
        </p:spPr>
        <p:txBody>
          <a:bodyPr rIns="72000" anchor="ctr"/>
          <a:lstStyle>
            <a:lvl1pPr marL="0" indent="0" algn="l">
              <a:buNone/>
              <a:defRPr sz="1600" b="0" i="0">
                <a:solidFill>
                  <a:schemeClr val="accent4"/>
                </a:solidFill>
                <a:latin typeface="Aptos Light" panose="020B00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Email or Social Media Handle</a:t>
            </a:r>
          </a:p>
        </p:txBody>
      </p:sp>
      <p:sp>
        <p:nvSpPr>
          <p:cNvPr id="12" name="Text Placeholder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793898" y="4884799"/>
            <a:ext cx="3630009" cy="316800"/>
          </a:xfrm>
          <a:noFill/>
        </p:spPr>
        <p:txBody>
          <a:bodyPr rIns="72000" anchor="ctr"/>
          <a:lstStyle>
            <a:lvl1pPr marL="0" indent="0" algn="l">
              <a:buNone/>
              <a:defRPr sz="1600" b="0" i="0">
                <a:solidFill>
                  <a:schemeClr val="accent4"/>
                </a:solidFill>
                <a:latin typeface="Aptos Light" panose="020B00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Company Website</a:t>
            </a:r>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
        <p:nvSpPr>
          <p:cNvPr id="7" name="Title 6">
            <a:extLst>
              <a:ext uri="{FF2B5EF4-FFF2-40B4-BE49-F238E27FC236}">
                <a16:creationId xmlns:a16="http://schemas.microsoft.com/office/drawing/2014/main" id="{10035519-2A56-E77A-B11A-D68D22FC25E0}"/>
              </a:ext>
            </a:extLst>
          </p:cNvPr>
          <p:cNvSpPr>
            <a:spLocks noGrp="1"/>
          </p:cNvSpPr>
          <p:nvPr>
            <p:ph type="title" hasCustomPrompt="1"/>
          </p:nvPr>
        </p:nvSpPr>
        <p:spPr>
          <a:xfrm>
            <a:off x="719079" y="2585013"/>
            <a:ext cx="4863014" cy="843987"/>
          </a:xfrm>
        </p:spPr>
        <p:txBody>
          <a:bodyPr anchor="t"/>
          <a:lstStyle>
            <a:lvl1pPr>
              <a:defRPr sz="6000">
                <a:solidFill>
                  <a:schemeClr val="bg1"/>
                </a:solidFill>
              </a:defRPr>
            </a:lvl1pPr>
          </a:lstStyle>
          <a:p>
            <a:r>
              <a:rPr lang="en-US"/>
              <a:t>Thank You</a:t>
            </a:r>
          </a:p>
        </p:txBody>
      </p:sp>
    </p:spTree>
    <p:extLst>
      <p:ext uri="{BB962C8B-B14F-4D97-AF65-F5344CB8AC3E}">
        <p14:creationId xmlns:p14="http://schemas.microsoft.com/office/powerpoint/2010/main" val="65750254"/>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spc="0">
                <a:solidFill>
                  <a:schemeClr val="accent1"/>
                </a:solidFill>
              </a:defRPr>
            </a:lvl1pPr>
          </a:lstStyle>
          <a:p>
            <a:r>
              <a:rPr lang="en-US" noProof="0"/>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761066"/>
            <a:ext cx="11328000" cy="4430183"/>
          </a:xfrm>
        </p:spPr>
        <p:txBody>
          <a:bodyPr/>
          <a:lstStyle>
            <a:lvl1pPr marL="0" indent="0">
              <a:spcBef>
                <a:spcPts val="1200"/>
              </a:spcBef>
              <a:buNone/>
              <a:defRPr sz="1600"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4399665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7" name="Subtitle 2">
            <a:extLst>
              <a:ext uri="{FF2B5EF4-FFF2-40B4-BE49-F238E27FC236}">
                <a16:creationId xmlns:a16="http://schemas.microsoft.com/office/drawing/2014/main" id="{7DEBF36F-ADC5-48FF-BFAF-3BED06924FD3}"/>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432000" y="1634066"/>
            <a:ext cx="5472000" cy="4557933"/>
          </a:xfrm>
        </p:spPr>
        <p:txBody>
          <a:bodyPr/>
          <a:lstStyle>
            <a:lvl1pPr marL="0" indent="0">
              <a:spcBef>
                <a:spcPts val="1200"/>
              </a:spcBef>
              <a:buNone/>
              <a:defRPr sz="1600"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4">
            <a:extLst>
              <a:ext uri="{FF2B5EF4-FFF2-40B4-BE49-F238E27FC236}">
                <a16:creationId xmlns:a16="http://schemas.microsoft.com/office/drawing/2014/main" id="{7867C73D-EE16-41D1-B7CE-A35C765E3B8D}"/>
              </a:ext>
            </a:extLst>
          </p:cNvPr>
          <p:cNvSpPr>
            <a:spLocks noGrp="1"/>
          </p:cNvSpPr>
          <p:nvPr>
            <p:ph type="body" sz="quarter" idx="12"/>
          </p:nvPr>
        </p:nvSpPr>
        <p:spPr>
          <a:xfrm>
            <a:off x="6299887" y="1633316"/>
            <a:ext cx="5472113" cy="4557933"/>
          </a:xfrm>
        </p:spPr>
        <p:txBody>
          <a:bodyPr/>
          <a:lstStyle>
            <a:lvl1pPr marL="0" indent="0">
              <a:spcBef>
                <a:spcPts val="1200"/>
              </a:spcBef>
              <a:buNone/>
              <a:defRPr sz="1600"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7847232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9" name="Subtitle 2">
            <a:extLst>
              <a:ext uri="{FF2B5EF4-FFF2-40B4-BE49-F238E27FC236}">
                <a16:creationId xmlns:a16="http://schemas.microsoft.com/office/drawing/2014/main" id="{F94EB5D3-F8CB-4E76-8D7E-FF441818EECB}"/>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617094"/>
            <a:ext cx="3600000" cy="4574155"/>
          </a:xfrm>
        </p:spPr>
        <p:txBody>
          <a:bodyPr/>
          <a:lstStyle>
            <a:lvl1pPr marL="0" indent="0">
              <a:spcBef>
                <a:spcPts val="1200"/>
              </a:spcBef>
              <a:buNone/>
              <a:defRPr sz="1600" b="0" i="0">
                <a:solidFill>
                  <a:schemeClr val="tx1"/>
                </a:solidFill>
                <a:latin typeface="Aptos Light" panose="020B0004020202020204" pitchFamily="34" charset="0"/>
              </a:defRPr>
            </a:lvl1pPr>
            <a:lvl2pPr>
              <a:spcBef>
                <a:spcPts val="1200"/>
              </a:spcBef>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6A38E24-EB1C-472F-B631-5DF32F9C4CF5}"/>
              </a:ext>
            </a:extLst>
          </p:cNvPr>
          <p:cNvSpPr>
            <a:spLocks noGrp="1"/>
          </p:cNvSpPr>
          <p:nvPr>
            <p:ph type="body" sz="quarter" idx="12"/>
          </p:nvPr>
        </p:nvSpPr>
        <p:spPr>
          <a:xfrm>
            <a:off x="4301550" y="1616570"/>
            <a:ext cx="3600450" cy="4574155"/>
          </a:xfrm>
        </p:spPr>
        <p:txBody>
          <a:bodyPr/>
          <a:lstStyle>
            <a:lvl1pPr marL="0" indent="0">
              <a:spcBef>
                <a:spcPts val="1200"/>
              </a:spcBef>
              <a:buNone/>
              <a:defRPr sz="1600" b="0" i="0">
                <a:solidFill>
                  <a:schemeClr val="tx1"/>
                </a:solidFill>
                <a:latin typeface="Aptos Light" panose="020B0004020202020204" pitchFamily="34" charset="0"/>
              </a:defRPr>
            </a:lvl1pPr>
            <a:lvl2pPr>
              <a:spcBef>
                <a:spcPts val="1200"/>
              </a:spcBef>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5">
            <a:extLst>
              <a:ext uri="{FF2B5EF4-FFF2-40B4-BE49-F238E27FC236}">
                <a16:creationId xmlns:a16="http://schemas.microsoft.com/office/drawing/2014/main" id="{5B4A252E-78C9-4F76-98A4-A4B580AD072A}"/>
              </a:ext>
            </a:extLst>
          </p:cNvPr>
          <p:cNvSpPr>
            <a:spLocks noGrp="1"/>
          </p:cNvSpPr>
          <p:nvPr>
            <p:ph type="body" sz="quarter" idx="13"/>
          </p:nvPr>
        </p:nvSpPr>
        <p:spPr>
          <a:xfrm>
            <a:off x="8171550" y="1616569"/>
            <a:ext cx="3600450" cy="4574155"/>
          </a:xfrm>
        </p:spPr>
        <p:txBody>
          <a:bodyPr/>
          <a:lstStyle>
            <a:lvl1pPr marL="0" indent="0">
              <a:spcBef>
                <a:spcPts val="1200"/>
              </a:spcBef>
              <a:buNone/>
              <a:defRPr sz="1600" b="0" i="0">
                <a:solidFill>
                  <a:schemeClr val="tx1"/>
                </a:solidFill>
                <a:latin typeface="Aptos Light" panose="020B0004020202020204" pitchFamily="34" charset="0"/>
              </a:defRPr>
            </a:lvl1pPr>
            <a:lvl2pPr>
              <a:spcBef>
                <a:spcPts val="1200"/>
              </a:spcBef>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7249729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10" name="Subtitle 2">
            <a:extLst>
              <a:ext uri="{FF2B5EF4-FFF2-40B4-BE49-F238E27FC236}">
                <a16:creationId xmlns:a16="http://schemas.microsoft.com/office/drawing/2014/main" id="{9D7ACCB5-9A86-4F46-89E2-B79F48C9EC1D}"/>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616570"/>
            <a:ext cx="2160000" cy="4574680"/>
          </a:xfrm>
        </p:spPr>
        <p:txBody>
          <a:bodyPr/>
          <a:lstStyle>
            <a:lvl1pPr marL="0" indent="0">
              <a:buNone/>
              <a:defRPr sz="1600"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a:extLst>
              <a:ext uri="{FF2B5EF4-FFF2-40B4-BE49-F238E27FC236}">
                <a16:creationId xmlns:a16="http://schemas.microsoft.com/office/drawing/2014/main" id="{1F5B3657-F2AE-455A-BF81-1A0C2ACECD20}"/>
              </a:ext>
            </a:extLst>
          </p:cNvPr>
          <p:cNvSpPr>
            <a:spLocks noGrp="1"/>
          </p:cNvSpPr>
          <p:nvPr>
            <p:ph type="body" sz="quarter" idx="12"/>
          </p:nvPr>
        </p:nvSpPr>
        <p:spPr>
          <a:xfrm>
            <a:off x="2726412" y="1616570"/>
            <a:ext cx="2160588" cy="4574680"/>
          </a:xfrm>
        </p:spPr>
        <p:txBody>
          <a:bodyPr/>
          <a:lstStyle>
            <a:lvl1pPr marL="0" indent="0">
              <a:buNone/>
              <a:defRPr sz="1600" b="0" i="0">
                <a:solidFill>
                  <a:schemeClr val="tx1"/>
                </a:solidFill>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5">
            <a:extLst>
              <a:ext uri="{FF2B5EF4-FFF2-40B4-BE49-F238E27FC236}">
                <a16:creationId xmlns:a16="http://schemas.microsoft.com/office/drawing/2014/main" id="{6A983D98-E0AB-429A-9EC2-B50D4216D691}"/>
              </a:ext>
            </a:extLst>
          </p:cNvPr>
          <p:cNvSpPr>
            <a:spLocks noGrp="1"/>
          </p:cNvSpPr>
          <p:nvPr>
            <p:ph type="body" sz="quarter" idx="13"/>
          </p:nvPr>
        </p:nvSpPr>
        <p:spPr>
          <a:xfrm>
            <a:off x="5021412" y="1616570"/>
            <a:ext cx="2160588" cy="4574680"/>
          </a:xfrm>
        </p:spPr>
        <p:txBody>
          <a:bodyPr/>
          <a:lstStyle>
            <a:lvl1pPr marL="0" indent="0">
              <a:buNone/>
              <a:defRPr sz="1600" b="0" i="0">
                <a:solidFill>
                  <a:schemeClr val="tx1"/>
                </a:solidFill>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6">
            <a:extLst>
              <a:ext uri="{FF2B5EF4-FFF2-40B4-BE49-F238E27FC236}">
                <a16:creationId xmlns:a16="http://schemas.microsoft.com/office/drawing/2014/main" id="{755213BF-EF6D-45DC-A01B-DE6C2F23A6D2}"/>
              </a:ext>
            </a:extLst>
          </p:cNvPr>
          <p:cNvSpPr>
            <a:spLocks noGrp="1"/>
          </p:cNvSpPr>
          <p:nvPr>
            <p:ph type="body" sz="quarter" idx="14"/>
          </p:nvPr>
        </p:nvSpPr>
        <p:spPr>
          <a:xfrm>
            <a:off x="7316412" y="1612103"/>
            <a:ext cx="2160588" cy="4574681"/>
          </a:xfrm>
        </p:spPr>
        <p:txBody>
          <a:bodyPr/>
          <a:lstStyle>
            <a:lvl1pPr marL="0" indent="0">
              <a:buNone/>
              <a:defRPr sz="1600" b="0" i="0">
                <a:solidFill>
                  <a:schemeClr val="tx1"/>
                </a:solidFill>
                <a:latin typeface="Aptos Light" panose="020B00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Text Placeholder 7">
            <a:extLst>
              <a:ext uri="{FF2B5EF4-FFF2-40B4-BE49-F238E27FC236}">
                <a16:creationId xmlns:a16="http://schemas.microsoft.com/office/drawing/2014/main" id="{77D6BBBA-F4A3-45D4-91BC-A405FFDC7C3D}"/>
              </a:ext>
            </a:extLst>
          </p:cNvPr>
          <p:cNvSpPr>
            <a:spLocks noGrp="1"/>
          </p:cNvSpPr>
          <p:nvPr>
            <p:ph type="body" sz="quarter" idx="15"/>
          </p:nvPr>
        </p:nvSpPr>
        <p:spPr>
          <a:xfrm>
            <a:off x="9611412" y="1612103"/>
            <a:ext cx="2160588" cy="4579147"/>
          </a:xfrm>
        </p:spPr>
        <p:txBody>
          <a:bodyPr/>
          <a:lstStyle>
            <a:lvl1pPr marL="0" indent="0">
              <a:buNone/>
              <a:defRPr sz="1600" b="0" i="0">
                <a:solidFill>
                  <a:schemeClr val="tx1"/>
                </a:solidFill>
                <a:latin typeface="Aptos Light" panose="020B0004020202020204" pitchFamily="34" charset="0"/>
              </a:defRPr>
            </a:lvl1pPr>
            <a:lvl2pPr>
              <a:defRPr b="0" i="0">
                <a:latin typeface="Aptos Light" panose="020B0004020202020204" pitchFamily="34" charset="0"/>
              </a:defRPr>
            </a:lvl2pPr>
            <a:lvl3pPr>
              <a:defRPr b="0" i="0">
                <a:latin typeface="Aptos Light" panose="020B0004020202020204" pitchFamily="34" charset="0"/>
              </a:defRPr>
            </a:lvl3pPr>
            <a:lvl4pPr>
              <a:defRPr b="0" i="0">
                <a:latin typeface="Aptos Light" panose="020B0004020202020204" pitchFamily="34" charset="0"/>
              </a:defRPr>
            </a:lvl4pPr>
            <a:lvl5pPr>
              <a:defRPr b="0" i="0">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974119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accent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191386" y="2156226"/>
            <a:ext cx="5764914" cy="1958400"/>
          </a:xfrm>
          <a:noFill/>
        </p:spPr>
        <p:txBody>
          <a:bodyPr lIns="252000" tIns="180000" rIns="180000" bIns="180000"/>
          <a:lstStyle>
            <a:lvl1pPr>
              <a:defRPr sz="5400" b="0" i="0" spc="-150">
                <a:solidFill>
                  <a:schemeClr val="bg1"/>
                </a:solidFill>
                <a:latin typeface="Century Gothic" panose="020B0502020202020204" pitchFamily="34" charset="0"/>
              </a:defRPr>
            </a:lvl1pPr>
          </a:lstStyle>
          <a:p>
            <a:r>
              <a:rPr lang="en-US" noProof="0"/>
              <a:t>Click to edit section divider</a:t>
            </a:r>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
        <p:nvSpPr>
          <p:cNvPr id="11" name="Text Placeholder 2">
            <a:extLst>
              <a:ext uri="{FF2B5EF4-FFF2-40B4-BE49-F238E27FC236}">
                <a16:creationId xmlns:a16="http://schemas.microsoft.com/office/drawing/2014/main" id="{14B95064-E6BF-43CD-ACBD-6363E8D9BF6A}"/>
              </a:ext>
            </a:extLst>
          </p:cNvPr>
          <p:cNvSpPr>
            <a:spLocks noGrp="1"/>
          </p:cNvSpPr>
          <p:nvPr>
            <p:ph type="body" idx="1"/>
          </p:nvPr>
        </p:nvSpPr>
        <p:spPr>
          <a:xfrm>
            <a:off x="191386" y="4114627"/>
            <a:ext cx="5764914" cy="1095056"/>
          </a:xfrm>
          <a:noFill/>
        </p:spPr>
        <p:txBody>
          <a:bodyPr vert="horz" lIns="252000" tIns="180000" rIns="180000" bIns="180000" rtlCol="0">
            <a:noAutofit/>
          </a:bodyPr>
          <a:lstStyle>
            <a:lvl1pPr marL="0" indent="0" algn="l">
              <a:buNone/>
              <a:defRPr lang="en-US">
                <a:solidFill>
                  <a:schemeClr val="accent2"/>
                </a:solidFill>
              </a:defRPr>
            </a:lvl1pPr>
          </a:lstStyle>
          <a:p>
            <a:pPr marL="266700" lvl="0" indent="-266700"/>
            <a:r>
              <a:rPr lang="en-US" noProof="0"/>
              <a:t>Click to edit Master text styles</a:t>
            </a:r>
          </a:p>
        </p:txBody>
      </p:sp>
    </p:spTree>
    <p:extLst>
      <p:ext uri="{BB962C8B-B14F-4D97-AF65-F5344CB8AC3E}">
        <p14:creationId xmlns:p14="http://schemas.microsoft.com/office/powerpoint/2010/main" val="41826772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accent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E473AB13-DFF9-4538-9907-E261659E0E01}"/>
              </a:ext>
            </a:extLst>
          </p:cNvPr>
          <p:cNvSpPr>
            <a:spLocks noGrp="1"/>
          </p:cNvSpPr>
          <p:nvPr>
            <p:ph type="title" hasCustomPrompt="1"/>
          </p:nvPr>
        </p:nvSpPr>
        <p:spPr>
          <a:xfrm>
            <a:off x="704133" y="531504"/>
            <a:ext cx="3876413" cy="5030097"/>
          </a:xfrm>
          <a:noFill/>
        </p:spPr>
        <p:txBody>
          <a:bodyPr lIns="182880" tIns="180000" rIns="180000" bIns="180000" anchor="t"/>
          <a:lstStyle>
            <a:lvl1pPr>
              <a:defRPr sz="4800" b="0" i="0" spc="-150">
                <a:solidFill>
                  <a:schemeClr val="bg1"/>
                </a:solidFill>
                <a:latin typeface="Century Gothic" panose="020B0502020202020204" pitchFamily="34" charset="0"/>
              </a:defRPr>
            </a:lvl1pPr>
          </a:lstStyle>
          <a:p>
            <a:r>
              <a:rPr lang="en-US" noProof="0"/>
              <a:t>Edit Title</a:t>
            </a:r>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
        <p:nvSpPr>
          <p:cNvPr id="11" name="Text Placeholder 2">
            <a:extLst>
              <a:ext uri="{FF2B5EF4-FFF2-40B4-BE49-F238E27FC236}">
                <a16:creationId xmlns:a16="http://schemas.microsoft.com/office/drawing/2014/main" id="{14B95064-E6BF-43CD-ACBD-6363E8D9BF6A}"/>
              </a:ext>
            </a:extLst>
          </p:cNvPr>
          <p:cNvSpPr>
            <a:spLocks noGrp="1"/>
          </p:cNvSpPr>
          <p:nvPr>
            <p:ph type="body" idx="1"/>
          </p:nvPr>
        </p:nvSpPr>
        <p:spPr>
          <a:xfrm>
            <a:off x="5093293" y="531505"/>
            <a:ext cx="6734086" cy="5030097"/>
          </a:xfrm>
          <a:noFill/>
        </p:spPr>
        <p:txBody>
          <a:bodyPr vert="horz" lIns="252000" tIns="180000" rIns="180000" bIns="180000" rtlCol="0">
            <a:noAutofit/>
          </a:bodyPr>
          <a:lstStyle>
            <a:lvl1pPr marL="285750" indent="-285750" algn="l">
              <a:lnSpc>
                <a:spcPct val="150000"/>
              </a:lnSpc>
              <a:spcBef>
                <a:spcPts val="400"/>
              </a:spcBef>
              <a:buClr>
                <a:schemeClr val="accent2"/>
              </a:buClr>
              <a:buFont typeface="Arial" panose="020B0604020202020204" pitchFamily="34" charset="0"/>
              <a:buChar char="•"/>
              <a:defRPr lang="en-US" sz="2000" b="0" i="0">
                <a:solidFill>
                  <a:schemeClr val="accent4"/>
                </a:solidFill>
                <a:latin typeface="Aptos Light" panose="020B0004020202020204" pitchFamily="34" charset="0"/>
              </a:defRPr>
            </a:lvl1pPr>
          </a:lstStyle>
          <a:p>
            <a:pPr marL="266700" lvl="0" indent="-266700"/>
            <a:r>
              <a:rPr lang="en-US" noProof="0"/>
              <a:t>Click to edit Master text styles</a:t>
            </a:r>
          </a:p>
        </p:txBody>
      </p:sp>
    </p:spTree>
    <p:extLst>
      <p:ext uri="{BB962C8B-B14F-4D97-AF65-F5344CB8AC3E}">
        <p14:creationId xmlns:p14="http://schemas.microsoft.com/office/powerpoint/2010/main" val="42267412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spc="0">
                <a:solidFill>
                  <a:schemeClr val="accent1"/>
                </a:solidFill>
              </a:defRPr>
            </a:lvl1pPr>
          </a:lstStyle>
          <a:p>
            <a:r>
              <a:rPr lang="en-US" noProof="0"/>
              <a:t>Click to edit page 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169580"/>
            <a:ext cx="11328000" cy="5021669"/>
          </a:xfrm>
        </p:spPr>
        <p:txBody>
          <a:bodyPr/>
          <a:lstStyle>
            <a:lvl1pPr>
              <a:lnSpc>
                <a:spcPct val="100000"/>
              </a:lnSpc>
              <a:spcBef>
                <a:spcPts val="1200"/>
              </a:spcBef>
              <a:defRPr sz="1800" b="0" i="0">
                <a:solidFill>
                  <a:schemeClr val="tx1"/>
                </a:solidFill>
                <a:latin typeface="Aptos Light" panose="020B00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5549848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9" name="Content Placeholder 3">
            <a:extLst>
              <a:ext uri="{FF2B5EF4-FFF2-40B4-BE49-F238E27FC236}">
                <a16:creationId xmlns:a16="http://schemas.microsoft.com/office/drawing/2014/main" id="{EE1E0B79-3CC8-4DCF-8AEC-AC43BC9A3048}"/>
              </a:ext>
            </a:extLst>
          </p:cNvPr>
          <p:cNvSpPr>
            <a:spLocks noGrp="1"/>
          </p:cNvSpPr>
          <p:nvPr>
            <p:ph sz="half" idx="2"/>
          </p:nvPr>
        </p:nvSpPr>
        <p:spPr>
          <a:xfrm>
            <a:off x="6311886" y="1190847"/>
            <a:ext cx="5460114" cy="4986116"/>
          </a:xfrm>
        </p:spPr>
        <p:txBody>
          <a:bodyPr/>
          <a:lstStyle>
            <a:lvl1pPr marL="0" indent="0">
              <a:buNone/>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Content Placeholder 2">
            <a:extLst>
              <a:ext uri="{FF2B5EF4-FFF2-40B4-BE49-F238E27FC236}">
                <a16:creationId xmlns:a16="http://schemas.microsoft.com/office/drawing/2014/main" id="{15546508-E26C-46CD-8939-D20E71BF4ED7}"/>
              </a:ext>
            </a:extLst>
          </p:cNvPr>
          <p:cNvSpPr>
            <a:spLocks noGrp="1"/>
          </p:cNvSpPr>
          <p:nvPr>
            <p:ph sz="half" idx="1"/>
          </p:nvPr>
        </p:nvSpPr>
        <p:spPr>
          <a:xfrm>
            <a:off x="431999" y="1190847"/>
            <a:ext cx="5448115" cy="4986116"/>
          </a:xfrm>
        </p:spPr>
        <p:txBody>
          <a:bodyPr/>
          <a:lstStyle>
            <a:lvl1pPr marL="0" indent="0">
              <a:buNone/>
              <a:defRPr/>
            </a:lvl1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766455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Image Layou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6096000" y="-2"/>
            <a:ext cx="6096000" cy="6792687"/>
          </a:xfrm>
          <a:solidFill>
            <a:schemeClr val="bg1">
              <a:lumMod val="95000"/>
            </a:schemeClr>
          </a:solidFill>
        </p:spPr>
        <p:txBody>
          <a:bodyPr tIns="1584000" anchor="t"/>
          <a:lstStyle>
            <a:lvl1pPr marL="0" indent="0" algn="ctr">
              <a:buNone/>
              <a:defRPr sz="1200" b="0" i="0">
                <a:latin typeface="Aptos Light" panose="020B0004020202020204" pitchFamily="34"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7111800" y="3802899"/>
            <a:ext cx="5080200" cy="985000"/>
          </a:xfrm>
          <a:solidFill>
            <a:schemeClr val="bg1"/>
          </a:solidFill>
        </p:spPr>
        <p:txBody>
          <a:bodyPr lIns="180000" tIns="180000" rIns="274320" bIns="180000"/>
          <a:lstStyle>
            <a:lvl1pPr algn="r">
              <a:defRPr sz="4800" b="0" spc="0">
                <a:solidFill>
                  <a:schemeClr val="accent1"/>
                </a:solidFill>
              </a:defRPr>
            </a:lvl1pPr>
          </a:lstStyle>
          <a:p>
            <a:r>
              <a:rPr lang="en-US" noProof="0"/>
              <a:t>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7111800" y="4787900"/>
            <a:ext cx="5080200" cy="664633"/>
          </a:xfrm>
          <a:solidFill>
            <a:schemeClr val="accent2">
              <a:alpha val="80000"/>
            </a:schemeClr>
          </a:solidFill>
        </p:spPr>
        <p:txBody>
          <a:bodyPr lIns="180000" tIns="180000" rIns="274320" bIns="180000" anchor="ctr"/>
          <a:lstStyle>
            <a:lvl1pPr marL="0" indent="0" algn="r">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592282" y="602673"/>
            <a:ext cx="4998027" cy="2894060"/>
          </a:xfrm>
        </p:spPr>
        <p:txBody>
          <a:bodyPr anchor="t"/>
          <a:lstStyle>
            <a:lvl1pPr marL="0" indent="0">
              <a:spcBef>
                <a:spcPts val="1200"/>
              </a:spcBef>
              <a:buNone/>
              <a:defRPr sz="2000" b="0" i="0">
                <a:solidFill>
                  <a:schemeClr val="tx1"/>
                </a:solidFill>
                <a:latin typeface="Aptos Light" panose="020B0004020202020204" pitchFamily="34" charset="0"/>
              </a:defRPr>
            </a:lvl1pPr>
            <a:lvl2pPr>
              <a:lnSpc>
                <a:spcPct val="100000"/>
              </a:lnSpc>
              <a:spcBef>
                <a:spcPts val="1200"/>
              </a:spcBef>
              <a:defRPr b="0" i="0">
                <a:solidFill>
                  <a:schemeClr val="tx1"/>
                </a:solidFill>
                <a:latin typeface="Aptos Light" panose="020B0004020202020204" pitchFamily="34" charset="0"/>
              </a:defRPr>
            </a:lvl2pPr>
            <a:lvl3pPr>
              <a:lnSpc>
                <a:spcPct val="100000"/>
              </a:lnSpc>
              <a:spcBef>
                <a:spcPts val="1200"/>
              </a:spcBef>
              <a:defRPr b="0" i="0">
                <a:solidFill>
                  <a:schemeClr val="tx1"/>
                </a:solidFill>
                <a:latin typeface="Aptos Light" panose="020B0004020202020204" pitchFamily="34" charset="0"/>
              </a:defRPr>
            </a:lvl3pPr>
            <a:lvl4pPr>
              <a:lnSpc>
                <a:spcPct val="100000"/>
              </a:lnSpc>
              <a:spcBef>
                <a:spcPts val="1200"/>
              </a:spcBef>
              <a:defRPr b="0" i="0">
                <a:solidFill>
                  <a:schemeClr val="tx1"/>
                </a:solidFill>
                <a:latin typeface="Aptos Light" panose="020B0004020202020204" pitchFamily="34" charset="0"/>
              </a:defRPr>
            </a:lvl4pPr>
            <a:lvl5pPr>
              <a:lnSpc>
                <a:spcPct val="100000"/>
              </a:lnSpc>
              <a:spcBef>
                <a:spcPts val="1200"/>
              </a:spcBef>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3501039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flipV="1">
            <a:off x="431800" y="1771443"/>
            <a:ext cx="1984175" cy="4571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solidFill>
                <a:schemeClr val="accent5"/>
              </a:solidFill>
              <a:latin typeface="Aptos" panose="020B0004020202020204" pitchFamily="34" charset="0"/>
            </a:endParaRPr>
          </a:p>
        </p:txBody>
      </p:sp>
      <p:sp>
        <p:nvSpPr>
          <p:cNvPr id="12" name="Rectangle 11" descr="Accent bar right&#10;">
            <a:extLst>
              <a:ext uri="{FF2B5EF4-FFF2-40B4-BE49-F238E27FC236}">
                <a16:creationId xmlns:a16="http://schemas.microsoft.com/office/drawing/2014/main" id="{3E8A46E0-47C2-4441-B7DD-F621A80F1FC8}"/>
              </a:ext>
              <a:ext uri="{C183D7F6-B498-43B3-948B-1728B52AA6E4}">
                <adec:decorative xmlns:adec="http://schemas.microsoft.com/office/drawing/2017/decorative" val="1"/>
              </a:ext>
            </a:extLst>
          </p:cNvPr>
          <p:cNvSpPr/>
          <p:nvPr userDrawn="1"/>
        </p:nvSpPr>
        <p:spPr>
          <a:xfrm>
            <a:off x="6299887" y="1771443"/>
            <a:ext cx="1984175" cy="457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latin typeface="Aptos" panose="020B0004020202020204" pitchFamily="34" charset="0"/>
            </a:endParaRPr>
          </a:p>
        </p:txBody>
      </p:sp>
      <p:sp>
        <p:nvSpPr>
          <p:cNvPr id="14" name="Text Placeholder 2">
            <a:extLst>
              <a:ext uri="{FF2B5EF4-FFF2-40B4-BE49-F238E27FC236}">
                <a16:creationId xmlns:a16="http://schemas.microsoft.com/office/drawing/2014/main" id="{D902C307-6561-4E11-9899-1F34830AE8AB}"/>
              </a:ext>
            </a:extLst>
          </p:cNvPr>
          <p:cNvSpPr>
            <a:spLocks noGrp="1"/>
          </p:cNvSpPr>
          <p:nvPr>
            <p:ph type="body" idx="1"/>
          </p:nvPr>
        </p:nvSpPr>
        <p:spPr>
          <a:xfrm>
            <a:off x="431800" y="1361954"/>
            <a:ext cx="5448115" cy="358775"/>
          </a:xfrm>
        </p:spPr>
        <p:txBody>
          <a:bodyPr anchor="b"/>
          <a:lstStyle>
            <a:lvl1pPr marL="0" indent="0">
              <a:buNone/>
              <a:defRPr sz="24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6" name="Text Placeholder 4">
            <a:extLst>
              <a:ext uri="{FF2B5EF4-FFF2-40B4-BE49-F238E27FC236}">
                <a16:creationId xmlns:a16="http://schemas.microsoft.com/office/drawing/2014/main" id="{CD73439B-6B1B-47C5-B2B0-409015FB3398}"/>
              </a:ext>
            </a:extLst>
          </p:cNvPr>
          <p:cNvSpPr>
            <a:spLocks noGrp="1"/>
          </p:cNvSpPr>
          <p:nvPr>
            <p:ph type="body" sz="quarter" idx="3"/>
          </p:nvPr>
        </p:nvSpPr>
        <p:spPr>
          <a:xfrm>
            <a:off x="6312086" y="1361954"/>
            <a:ext cx="5447914" cy="358775"/>
          </a:xfrm>
        </p:spPr>
        <p:txBody>
          <a:bodyPr anchor="b"/>
          <a:lstStyle>
            <a:lvl1pPr marL="0" indent="0">
              <a:buNone/>
              <a:defRPr sz="2400" b="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7" name="Content Placeholder 5">
            <a:extLst>
              <a:ext uri="{FF2B5EF4-FFF2-40B4-BE49-F238E27FC236}">
                <a16:creationId xmlns:a16="http://schemas.microsoft.com/office/drawing/2014/main" id="{12AC6878-44C6-4445-A225-70C0DC482EDF}"/>
              </a:ext>
            </a:extLst>
          </p:cNvPr>
          <p:cNvSpPr>
            <a:spLocks noGrp="1"/>
          </p:cNvSpPr>
          <p:nvPr>
            <p:ph sz="quarter" idx="4"/>
          </p:nvPr>
        </p:nvSpPr>
        <p:spPr>
          <a:xfrm>
            <a:off x="6299886" y="2052917"/>
            <a:ext cx="5447914" cy="4136745"/>
          </a:xfrm>
        </p:spPr>
        <p:txBody>
          <a:bodyPr/>
          <a:lstStyle>
            <a:lvl1pPr marL="0" indent="0">
              <a:buNone/>
              <a:defRPr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8" name="Content Placeholder 3">
            <a:extLst>
              <a:ext uri="{FF2B5EF4-FFF2-40B4-BE49-F238E27FC236}">
                <a16:creationId xmlns:a16="http://schemas.microsoft.com/office/drawing/2014/main" id="{6D675DA8-374F-4915-973A-53612A41FFC1}"/>
              </a:ext>
            </a:extLst>
          </p:cNvPr>
          <p:cNvSpPr>
            <a:spLocks noGrp="1"/>
          </p:cNvSpPr>
          <p:nvPr>
            <p:ph sz="half" idx="2"/>
          </p:nvPr>
        </p:nvSpPr>
        <p:spPr>
          <a:xfrm>
            <a:off x="431800" y="2040509"/>
            <a:ext cx="5447914" cy="4149153"/>
          </a:xfrm>
        </p:spPr>
        <p:txBody>
          <a:bodyPr/>
          <a:lstStyle>
            <a:lvl1pPr marL="0" indent="0">
              <a:buNone/>
              <a:defRPr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8268423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32000" y="432000"/>
            <a:ext cx="3932037" cy="1411276"/>
          </a:xfrm>
        </p:spPr>
        <p:txBody>
          <a:bodyPr anchor="b"/>
          <a:lstStyle>
            <a:lvl1pPr>
              <a:defRPr spc="0">
                <a:solidFill>
                  <a:schemeClr val="accent1"/>
                </a:solidFill>
              </a:defRPr>
            </a:lvl1pPr>
          </a:lstStyle>
          <a:p>
            <a:r>
              <a:rPr lang="en-US" noProof="0"/>
              <a:t>Click to edit page title</a:t>
            </a:r>
          </a:p>
        </p:txBody>
      </p:sp>
      <p:sp>
        <p:nvSpPr>
          <p:cNvPr id="11" name="Rectangle 10" descr="Accent block left">
            <a:extLst>
              <a:ext uri="{FF2B5EF4-FFF2-40B4-BE49-F238E27FC236}">
                <a16:creationId xmlns:a16="http://schemas.microsoft.com/office/drawing/2014/main" id="{48A1A904-FE62-4BE3-BAE9-0EEAE7B1E38C}"/>
              </a:ext>
              <a:ext uri="{C183D7F6-B498-43B3-948B-1728B52AA6E4}">
                <adec:decorative xmlns:adec="http://schemas.microsoft.com/office/drawing/2017/decorative" val="1"/>
              </a:ext>
            </a:extLst>
          </p:cNvPr>
          <p:cNvSpPr/>
          <p:nvPr userDrawn="1"/>
        </p:nvSpPr>
        <p:spPr>
          <a:xfrm>
            <a:off x="432000" y="1918564"/>
            <a:ext cx="1984175" cy="555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latin typeface="Aptos" panose="020B0004020202020204" pitchFamily="34" charset="0"/>
            </a:endParaRPr>
          </a:p>
        </p:txBody>
      </p:sp>
      <p:sp>
        <p:nvSpPr>
          <p:cNvPr id="14" name="Content Placeholder 2">
            <a:extLst>
              <a:ext uri="{FF2B5EF4-FFF2-40B4-BE49-F238E27FC236}">
                <a16:creationId xmlns:a16="http://schemas.microsoft.com/office/drawing/2014/main" id="{85B68CA9-AC4C-4D15-9BA1-A9F1AC5606DA}"/>
              </a:ext>
            </a:extLst>
          </p:cNvPr>
          <p:cNvSpPr>
            <a:spLocks noGrp="1"/>
          </p:cNvSpPr>
          <p:nvPr>
            <p:ph idx="1"/>
          </p:nvPr>
        </p:nvSpPr>
        <p:spPr>
          <a:xfrm>
            <a:off x="4930922" y="432001"/>
            <a:ext cx="6829077" cy="5429050"/>
          </a:xfrm>
        </p:spPr>
        <p:txBody>
          <a:bodyPr/>
          <a:lstStyle>
            <a:lvl1pPr marL="0" indent="0">
              <a:buNone/>
              <a:defRPr sz="1800" b="0" i="0">
                <a:solidFill>
                  <a:schemeClr val="tx1"/>
                </a:solidFill>
                <a:latin typeface="Aptos Light" panose="020B0004020202020204" pitchFamily="34" charset="0"/>
              </a:defRPr>
            </a:lvl1pPr>
            <a:lvl2pPr>
              <a:defRPr sz="1600" b="0" i="0">
                <a:solidFill>
                  <a:schemeClr val="tx1"/>
                </a:solidFill>
                <a:latin typeface="Aptos Light" panose="020B0004020202020204" pitchFamily="34" charset="0"/>
              </a:defRPr>
            </a:lvl2pPr>
            <a:lvl3pPr>
              <a:defRPr sz="1400" b="0" i="0">
                <a:solidFill>
                  <a:schemeClr val="tx1"/>
                </a:solidFill>
                <a:latin typeface="Aptos Light" panose="020B0004020202020204" pitchFamily="34" charset="0"/>
              </a:defRPr>
            </a:lvl3pPr>
            <a:lvl4pPr>
              <a:defRPr sz="1400" b="0" i="0">
                <a:solidFill>
                  <a:schemeClr val="tx1"/>
                </a:solidFill>
                <a:latin typeface="Aptos Light" panose="020B0004020202020204" pitchFamily="34" charset="0"/>
              </a:defRPr>
            </a:lvl4pPr>
            <a:lvl5pPr>
              <a:defRPr sz="1400" b="0" i="0">
                <a:solidFill>
                  <a:schemeClr val="tx1"/>
                </a:solidFill>
                <a:latin typeface="Aptos Light" panose="020B0004020202020204" pitchFamily="34" charset="0"/>
              </a:defRPr>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3">
            <a:extLst>
              <a:ext uri="{FF2B5EF4-FFF2-40B4-BE49-F238E27FC236}">
                <a16:creationId xmlns:a16="http://schemas.microsoft.com/office/drawing/2014/main" id="{29B24D8A-D8A5-4F57-A260-A4CF75FCB3BD}"/>
              </a:ext>
            </a:extLst>
          </p:cNvPr>
          <p:cNvSpPr>
            <a:spLocks noGrp="1"/>
          </p:cNvSpPr>
          <p:nvPr>
            <p:ph type="body" sz="half" idx="2"/>
          </p:nvPr>
        </p:nvSpPr>
        <p:spPr>
          <a:xfrm>
            <a:off x="432000" y="2333002"/>
            <a:ext cx="3932237" cy="3535985"/>
          </a:xfrm>
        </p:spPr>
        <p:txBody>
          <a:bodyPr/>
          <a:lstStyle>
            <a:lvl1pPr marL="0" indent="0">
              <a:buNone/>
              <a:defRPr sz="16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265019297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Picture Placeholder 2">
            <a:extLst>
              <a:ext uri="{FF2B5EF4-FFF2-40B4-BE49-F238E27FC236}">
                <a16:creationId xmlns:a16="http://schemas.microsoft.com/office/drawing/2014/main" id="{2FBF39A8-0BD5-48FD-9993-F595D4F727C1}"/>
              </a:ext>
            </a:extLst>
          </p:cNvPr>
          <p:cNvSpPr>
            <a:spLocks noGrp="1"/>
          </p:cNvSpPr>
          <p:nvPr>
            <p:ph type="pic" idx="1"/>
          </p:nvPr>
        </p:nvSpPr>
        <p:spPr>
          <a:xfrm>
            <a:off x="4788816" y="432001"/>
            <a:ext cx="6971184" cy="54290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p>
        </p:txBody>
      </p:sp>
      <p:sp>
        <p:nvSpPr>
          <p:cNvPr id="3" name="Title 1">
            <a:extLst>
              <a:ext uri="{FF2B5EF4-FFF2-40B4-BE49-F238E27FC236}">
                <a16:creationId xmlns:a16="http://schemas.microsoft.com/office/drawing/2014/main" id="{2BD5CDDF-D800-A07C-3653-387D9822E193}"/>
              </a:ext>
            </a:extLst>
          </p:cNvPr>
          <p:cNvSpPr>
            <a:spLocks noGrp="1"/>
          </p:cNvSpPr>
          <p:nvPr>
            <p:ph type="title" hasCustomPrompt="1"/>
          </p:nvPr>
        </p:nvSpPr>
        <p:spPr>
          <a:xfrm>
            <a:off x="432000" y="432000"/>
            <a:ext cx="3932037" cy="1411276"/>
          </a:xfrm>
        </p:spPr>
        <p:txBody>
          <a:bodyPr anchor="b"/>
          <a:lstStyle>
            <a:lvl1pPr>
              <a:defRPr spc="0">
                <a:solidFill>
                  <a:schemeClr val="accent1"/>
                </a:solidFill>
              </a:defRPr>
            </a:lvl1pPr>
          </a:lstStyle>
          <a:p>
            <a:r>
              <a:rPr lang="en-US" noProof="0"/>
              <a:t>Click to edit page title</a:t>
            </a:r>
          </a:p>
        </p:txBody>
      </p:sp>
      <p:sp>
        <p:nvSpPr>
          <p:cNvPr id="6" name="Rectangle 5" descr="Accent block left">
            <a:extLst>
              <a:ext uri="{FF2B5EF4-FFF2-40B4-BE49-F238E27FC236}">
                <a16:creationId xmlns:a16="http://schemas.microsoft.com/office/drawing/2014/main" id="{0537FD8F-B36D-4A86-F32C-B90DEA00A9FA}"/>
              </a:ext>
              <a:ext uri="{C183D7F6-B498-43B3-948B-1728B52AA6E4}">
                <adec:decorative xmlns:adec="http://schemas.microsoft.com/office/drawing/2017/decorative" val="1"/>
              </a:ext>
            </a:extLst>
          </p:cNvPr>
          <p:cNvSpPr/>
          <p:nvPr userDrawn="1"/>
        </p:nvSpPr>
        <p:spPr>
          <a:xfrm>
            <a:off x="432000" y="1918564"/>
            <a:ext cx="1984175" cy="5551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latin typeface="Aptos" panose="020B0004020202020204" pitchFamily="34" charset="0"/>
            </a:endParaRPr>
          </a:p>
        </p:txBody>
      </p:sp>
      <p:sp>
        <p:nvSpPr>
          <p:cNvPr id="7" name="Text Placeholder 3">
            <a:extLst>
              <a:ext uri="{FF2B5EF4-FFF2-40B4-BE49-F238E27FC236}">
                <a16:creationId xmlns:a16="http://schemas.microsoft.com/office/drawing/2014/main" id="{710F09DF-9741-7CC2-4EE0-A25E2850F120}"/>
              </a:ext>
            </a:extLst>
          </p:cNvPr>
          <p:cNvSpPr>
            <a:spLocks noGrp="1"/>
          </p:cNvSpPr>
          <p:nvPr>
            <p:ph type="body" sz="half" idx="2"/>
          </p:nvPr>
        </p:nvSpPr>
        <p:spPr>
          <a:xfrm>
            <a:off x="432000" y="2333002"/>
            <a:ext cx="3932237" cy="3535985"/>
          </a:xfrm>
        </p:spPr>
        <p:txBody>
          <a:bodyPr/>
          <a:lstStyle>
            <a:lvl1pPr marL="0" indent="0">
              <a:buNone/>
              <a:defRPr sz="1600">
                <a:solidFill>
                  <a:schemeClr val="accent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Tree>
    <p:extLst>
      <p:ext uri="{BB962C8B-B14F-4D97-AF65-F5344CB8AC3E}">
        <p14:creationId xmlns:p14="http://schemas.microsoft.com/office/powerpoint/2010/main" val="24440360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626A5-4FF6-42BD-858A-AE4B2C23A6BC}"/>
              </a:ext>
            </a:extLst>
          </p:cNvPr>
          <p:cNvSpPr>
            <a:spLocks noGrp="1"/>
          </p:cNvSpPr>
          <p:nvPr>
            <p:ph type="title" hasCustomPrompt="1"/>
          </p:nvPr>
        </p:nvSpPr>
        <p:spPr/>
        <p:txBody>
          <a:bodyPr/>
          <a:lstStyle>
            <a:lvl1pPr>
              <a:defRPr spc="0">
                <a:solidFill>
                  <a:schemeClr val="accent1"/>
                </a:solidFill>
              </a:defRPr>
            </a:lvl1pPr>
          </a:lstStyle>
          <a:p>
            <a:r>
              <a:rPr lang="en-US" noProof="0"/>
              <a:t>Click to edit page title</a:t>
            </a:r>
          </a:p>
        </p:txBody>
      </p:sp>
      <p:sp>
        <p:nvSpPr>
          <p:cNvPr id="5" name="Subtitle 2">
            <a:extLst>
              <a:ext uri="{FF2B5EF4-FFF2-40B4-BE49-F238E27FC236}">
                <a16:creationId xmlns:a16="http://schemas.microsoft.com/office/drawing/2014/main" id="{10727B06-56A8-44A2-B6C2-9ED183D107F3}"/>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Tree>
    <p:extLst>
      <p:ext uri="{BB962C8B-B14F-4D97-AF65-F5344CB8AC3E}">
        <p14:creationId xmlns:p14="http://schemas.microsoft.com/office/powerpoint/2010/main" val="8325096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lvl1pPr>
              <a:defRPr spc="0"/>
            </a:lvl1pPr>
          </a:lstStyle>
          <a:p>
            <a:r>
              <a:rPr lang="en-US" noProof="0"/>
              <a:t>Click to edit Master title style</a:t>
            </a:r>
          </a:p>
        </p:txBody>
      </p:sp>
    </p:spTree>
    <p:extLst>
      <p:ext uri="{BB962C8B-B14F-4D97-AF65-F5344CB8AC3E}">
        <p14:creationId xmlns:p14="http://schemas.microsoft.com/office/powerpoint/2010/main" val="266863732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0694D9D-C633-4D52-965E-E5BBD9883037}"/>
              </a:ext>
            </a:extLst>
          </p:cNvPr>
          <p:cNvSpPr>
            <a:spLocks noGrp="1"/>
          </p:cNvSpPr>
          <p:nvPr>
            <p:ph type="title"/>
          </p:nvPr>
        </p:nvSpPr>
        <p:spPr/>
        <p:txBody>
          <a:bodyPr/>
          <a:lstStyle>
            <a:lvl1pPr>
              <a:defRPr spc="0">
                <a:solidFill>
                  <a:schemeClr val="accent1"/>
                </a:solidFill>
              </a:defRPr>
            </a:lvl1pPr>
          </a:lstStyle>
          <a:p>
            <a:r>
              <a:rPr lang="en-US" noProof="0"/>
              <a:t>Click to edit Master title style</a:t>
            </a:r>
          </a:p>
        </p:txBody>
      </p:sp>
      <p:sp>
        <p:nvSpPr>
          <p:cNvPr id="6" name="Text Placeholder 5">
            <a:extLst>
              <a:ext uri="{FF2B5EF4-FFF2-40B4-BE49-F238E27FC236}">
                <a16:creationId xmlns:a16="http://schemas.microsoft.com/office/drawing/2014/main" id="{0DB3A426-6D4A-4D91-ACD6-A2C25BAE44E3}"/>
              </a:ext>
            </a:extLst>
          </p:cNvPr>
          <p:cNvSpPr>
            <a:spLocks noGrp="1"/>
          </p:cNvSpPr>
          <p:nvPr>
            <p:ph type="body" sz="quarter" idx="14"/>
          </p:nvPr>
        </p:nvSpPr>
        <p:spPr>
          <a:xfrm>
            <a:off x="1664370" y="2033588"/>
            <a:ext cx="8863262" cy="2790825"/>
          </a:xfrm>
        </p:spPr>
        <p:txBody>
          <a:bodyPr anchor="ctr"/>
          <a:lstStyle>
            <a:lvl1pPr marL="0" indent="0" algn="ctr">
              <a:buNone/>
              <a:defRPr sz="6000"/>
            </a:lvl1pPr>
            <a:lvl2pPr marL="266700" indent="0">
              <a:buNone/>
              <a:defRPr/>
            </a:lvl2pPr>
          </a:lstStyle>
          <a:p>
            <a:pPr lvl="0"/>
            <a:r>
              <a:rPr lang="en-US" noProof="0"/>
              <a:t>Click to edit Master text styles</a:t>
            </a:r>
          </a:p>
        </p:txBody>
      </p:sp>
    </p:spTree>
    <p:extLst>
      <p:ext uri="{BB962C8B-B14F-4D97-AF65-F5344CB8AC3E}">
        <p14:creationId xmlns:p14="http://schemas.microsoft.com/office/powerpoint/2010/main" val="131956842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35673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1_Cover ">
  <p:cSld name="1_Cover ">
    <p:spTree>
      <p:nvGrpSpPr>
        <p:cNvPr id="1" name="Shape 51"/>
        <p:cNvGrpSpPr/>
        <p:nvPr/>
      </p:nvGrpSpPr>
      <p:grpSpPr>
        <a:xfrm>
          <a:off x="0" y="0"/>
          <a:ext cx="0" cy="0"/>
          <a:chOff x="0" y="0"/>
          <a:chExt cx="0" cy="0"/>
        </a:xfrm>
      </p:grpSpPr>
      <p:sp>
        <p:nvSpPr>
          <p:cNvPr id="52" name="Google Shape;52;p14"/>
          <p:cNvSpPr>
            <a:spLocks noGrp="1"/>
          </p:cNvSpPr>
          <p:nvPr>
            <p:ph type="pic" idx="2"/>
          </p:nvPr>
        </p:nvSpPr>
        <p:spPr>
          <a:xfrm>
            <a:off x="818470" y="1309000"/>
            <a:ext cx="3503191" cy="4900912"/>
          </a:xfrm>
          <a:prstGeom prst="rect">
            <a:avLst/>
          </a:prstGeom>
          <a:noFill/>
          <a:ln>
            <a:noFill/>
          </a:ln>
        </p:spPr>
        <p:txBody>
          <a:bodyPr/>
          <a:lstStyle/>
          <a:p>
            <a:endParaRPr lang="en-US"/>
          </a:p>
        </p:txBody>
      </p:sp>
    </p:spTree>
    <p:extLst>
      <p:ext uri="{BB962C8B-B14F-4D97-AF65-F5344CB8AC3E}">
        <p14:creationId xmlns:p14="http://schemas.microsoft.com/office/powerpoint/2010/main" val="13452536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53"/>
        <p:cNvGrpSpPr/>
        <p:nvPr/>
      </p:nvGrpSpPr>
      <p:grpSpPr>
        <a:xfrm>
          <a:off x="0" y="0"/>
          <a:ext cx="0" cy="0"/>
          <a:chOff x="0" y="0"/>
          <a:chExt cx="0" cy="0"/>
        </a:xfrm>
      </p:grpSpPr>
      <p:sp>
        <p:nvSpPr>
          <p:cNvPr id="54" name="Google Shape;54;p15"/>
          <p:cNvSpPr>
            <a:spLocks noGrp="1"/>
          </p:cNvSpPr>
          <p:nvPr>
            <p:ph type="pic" idx="2"/>
          </p:nvPr>
        </p:nvSpPr>
        <p:spPr>
          <a:xfrm>
            <a:off x="818469" y="2862264"/>
            <a:ext cx="1133473" cy="1133473"/>
          </a:xfrm>
          <a:prstGeom prst="rect">
            <a:avLst/>
          </a:prstGeom>
          <a:noFill/>
          <a:ln>
            <a:noFill/>
          </a:ln>
        </p:spPr>
        <p:txBody>
          <a:bodyPr/>
          <a:lstStyle/>
          <a:p>
            <a:endParaRPr lang="en-US"/>
          </a:p>
        </p:txBody>
      </p:sp>
      <p:sp>
        <p:nvSpPr>
          <p:cNvPr id="55" name="Google Shape;55;p15"/>
          <p:cNvSpPr>
            <a:spLocks noGrp="1"/>
          </p:cNvSpPr>
          <p:nvPr>
            <p:ph type="pic" idx="3"/>
          </p:nvPr>
        </p:nvSpPr>
        <p:spPr>
          <a:xfrm>
            <a:off x="7472972" y="1674812"/>
            <a:ext cx="3521469" cy="3514921"/>
          </a:xfrm>
          <a:prstGeom prst="rect">
            <a:avLst/>
          </a:prstGeom>
          <a:noFill/>
          <a:ln>
            <a:noFill/>
          </a:ln>
        </p:spPr>
        <p:txBody>
          <a:bodyPr/>
          <a:lstStyle/>
          <a:p>
            <a:endParaRPr lang="en-US"/>
          </a:p>
        </p:txBody>
      </p:sp>
    </p:spTree>
    <p:extLst>
      <p:ext uri="{BB962C8B-B14F-4D97-AF65-F5344CB8AC3E}">
        <p14:creationId xmlns:p14="http://schemas.microsoft.com/office/powerpoint/2010/main" val="1637854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56"/>
        <p:cNvGrpSpPr/>
        <p:nvPr/>
      </p:nvGrpSpPr>
      <p:grpSpPr>
        <a:xfrm>
          <a:off x="0" y="0"/>
          <a:ext cx="0" cy="0"/>
          <a:chOff x="0" y="0"/>
          <a:chExt cx="0" cy="0"/>
        </a:xfrm>
      </p:grpSpPr>
      <p:sp>
        <p:nvSpPr>
          <p:cNvPr id="57" name="Google Shape;57;p16"/>
          <p:cNvSpPr>
            <a:spLocks noGrp="1"/>
          </p:cNvSpPr>
          <p:nvPr>
            <p:ph type="pic" idx="2"/>
          </p:nvPr>
        </p:nvSpPr>
        <p:spPr>
          <a:xfrm>
            <a:off x="2609934" y="2746793"/>
            <a:ext cx="2571749" cy="3333751"/>
          </a:xfrm>
          <a:prstGeom prst="rect">
            <a:avLst/>
          </a:prstGeom>
          <a:noFill/>
          <a:ln>
            <a:noFill/>
          </a:ln>
        </p:spPr>
      </p:sp>
    </p:spTree>
    <p:extLst>
      <p:ext uri="{BB962C8B-B14F-4D97-AF65-F5344CB8AC3E}">
        <p14:creationId xmlns:p14="http://schemas.microsoft.com/office/powerpoint/2010/main" val="5827281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Image Layout 2">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1"/>
            <a:ext cx="6096000" cy="6798734"/>
          </a:xfrm>
          <a:solidFill>
            <a:schemeClr val="bg1">
              <a:lumMod val="95000"/>
            </a:schemeClr>
          </a:solidFill>
        </p:spPr>
        <p:txBody>
          <a:bodyPr tIns="1584000" anchor="t"/>
          <a:lstStyle>
            <a:lvl1pPr marL="0" indent="0" algn="ctr">
              <a:buNone/>
              <a:defRPr sz="1200" b="0" i="0">
                <a:latin typeface="Aptos Light" panose="020B0004020202020204" pitchFamily="34" charset="0"/>
                <a:cs typeface="Times New Roman" panose="02020603050405020304" pitchFamily="18" charset="0"/>
              </a:defRPr>
            </a:lvl1pPr>
          </a:lstStyle>
          <a:p>
            <a:r>
              <a:rPr lang="en-US" noProof="0"/>
              <a:t>Insert or Drag &amp; Drop your photo</a:t>
            </a:r>
          </a:p>
        </p:txBody>
      </p:sp>
      <p:sp>
        <p:nvSpPr>
          <p:cNvPr id="2" name="Title 1">
            <a:extLst>
              <a:ext uri="{FF2B5EF4-FFF2-40B4-BE49-F238E27FC236}">
                <a16:creationId xmlns:a16="http://schemas.microsoft.com/office/drawing/2014/main" id="{40EE479C-D1F6-4BAC-80D2-90EF74E3261A}"/>
              </a:ext>
            </a:extLst>
          </p:cNvPr>
          <p:cNvSpPr>
            <a:spLocks noGrp="1"/>
          </p:cNvSpPr>
          <p:nvPr>
            <p:ph type="title" hasCustomPrompt="1"/>
          </p:nvPr>
        </p:nvSpPr>
        <p:spPr>
          <a:xfrm>
            <a:off x="4810991" y="1869795"/>
            <a:ext cx="6949009" cy="1124345"/>
          </a:xfrm>
          <a:solidFill>
            <a:schemeClr val="bg1">
              <a:lumMod val="95000"/>
            </a:schemeClr>
          </a:solidFill>
        </p:spPr>
        <p:txBody>
          <a:bodyPr lIns="180000" tIns="180000" rIns="180000" bIns="180000"/>
          <a:lstStyle>
            <a:lvl1pPr algn="l">
              <a:defRPr sz="4800" b="0" spc="0">
                <a:solidFill>
                  <a:schemeClr val="accent1"/>
                </a:solidFill>
              </a:defRPr>
            </a:lvl1pPr>
          </a:lstStyle>
          <a:p>
            <a:r>
              <a:rPr lang="en-US" noProof="0"/>
              <a:t>Click to edit page title</a:t>
            </a:r>
          </a:p>
        </p:txBody>
      </p:sp>
      <p:sp>
        <p:nvSpPr>
          <p:cNvPr id="10" name="Subtitle 2">
            <a:extLst>
              <a:ext uri="{FF2B5EF4-FFF2-40B4-BE49-F238E27FC236}">
                <a16:creationId xmlns:a16="http://schemas.microsoft.com/office/drawing/2014/main" id="{3FAEED1D-0E66-4F74-9455-675F5CB7EAD4}"/>
              </a:ext>
            </a:extLst>
          </p:cNvPr>
          <p:cNvSpPr>
            <a:spLocks noGrp="1"/>
          </p:cNvSpPr>
          <p:nvPr>
            <p:ph type="body" sz="quarter" idx="32" hasCustomPrompt="1"/>
          </p:nvPr>
        </p:nvSpPr>
        <p:spPr>
          <a:xfrm>
            <a:off x="4810951" y="2994141"/>
            <a:ext cx="6949009" cy="590155"/>
          </a:xfrm>
          <a:solidFill>
            <a:schemeClr val="accent2">
              <a:alpha val="80000"/>
            </a:schemeClr>
          </a:solidFill>
        </p:spPr>
        <p:txBody>
          <a:bodyPr lIns="274320" tIns="180000" rIns="180000" bIns="180000"/>
          <a:lstStyle>
            <a:lvl1pPr marL="0" indent="0" algn="l">
              <a:buNone/>
              <a:defRPr>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p:nvPr>
        </p:nvSpPr>
        <p:spPr>
          <a:xfrm>
            <a:off x="6847609" y="4166755"/>
            <a:ext cx="4912390" cy="2204594"/>
          </a:xfrm>
        </p:spPr>
        <p:txBody>
          <a:bodyPr/>
          <a:lstStyle>
            <a:lvl1pPr marL="0" indent="0">
              <a:spcBef>
                <a:spcPts val="1200"/>
              </a:spcBef>
              <a:buNone/>
              <a:defRPr b="0" i="0">
                <a:solidFill>
                  <a:schemeClr val="tx1"/>
                </a:solidFill>
                <a:latin typeface="Aptos Light" panose="020B0004020202020204" pitchFamily="34" charset="0"/>
              </a:defRPr>
            </a:lvl1pPr>
            <a:lvl2pPr>
              <a:spcBef>
                <a:spcPts val="1200"/>
              </a:spcBef>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843892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8"/>
        <p:cNvGrpSpPr/>
        <p:nvPr/>
      </p:nvGrpSpPr>
      <p:grpSpPr>
        <a:xfrm>
          <a:off x="0" y="0"/>
          <a:ext cx="0" cy="0"/>
          <a:chOff x="0" y="0"/>
          <a:chExt cx="0" cy="0"/>
        </a:xfrm>
      </p:grpSpPr>
      <p:sp>
        <p:nvSpPr>
          <p:cNvPr id="59" name="Google Shape;59;p17"/>
          <p:cNvSpPr>
            <a:spLocks noGrp="1"/>
          </p:cNvSpPr>
          <p:nvPr>
            <p:ph type="pic" idx="2"/>
          </p:nvPr>
        </p:nvSpPr>
        <p:spPr>
          <a:xfrm>
            <a:off x="6277063" y="1847851"/>
            <a:ext cx="4321191" cy="5010151"/>
          </a:xfrm>
          <a:prstGeom prst="rect">
            <a:avLst/>
          </a:prstGeom>
          <a:noFill/>
          <a:ln>
            <a:noFill/>
          </a:ln>
        </p:spPr>
      </p:sp>
    </p:spTree>
    <p:extLst>
      <p:ext uri="{BB962C8B-B14F-4D97-AF65-F5344CB8AC3E}">
        <p14:creationId xmlns:p14="http://schemas.microsoft.com/office/powerpoint/2010/main" val="146803333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60"/>
        <p:cNvGrpSpPr/>
        <p:nvPr/>
      </p:nvGrpSpPr>
      <p:grpSpPr>
        <a:xfrm>
          <a:off x="0" y="0"/>
          <a:ext cx="0" cy="0"/>
          <a:chOff x="0" y="0"/>
          <a:chExt cx="0" cy="0"/>
        </a:xfrm>
      </p:grpSpPr>
      <p:sp>
        <p:nvSpPr>
          <p:cNvPr id="61" name="Google Shape;61;p18"/>
          <p:cNvSpPr>
            <a:spLocks noGrp="1"/>
          </p:cNvSpPr>
          <p:nvPr>
            <p:ph type="pic" idx="2"/>
          </p:nvPr>
        </p:nvSpPr>
        <p:spPr>
          <a:xfrm>
            <a:off x="8782496" y="808112"/>
            <a:ext cx="2590801" cy="1872912"/>
          </a:xfrm>
          <a:prstGeom prst="rect">
            <a:avLst/>
          </a:prstGeom>
          <a:noFill/>
          <a:ln>
            <a:noFill/>
          </a:ln>
        </p:spPr>
      </p:sp>
      <p:sp>
        <p:nvSpPr>
          <p:cNvPr id="62" name="Google Shape;62;p18"/>
          <p:cNvSpPr>
            <a:spLocks noGrp="1"/>
          </p:cNvSpPr>
          <p:nvPr>
            <p:ph type="pic" idx="3"/>
          </p:nvPr>
        </p:nvSpPr>
        <p:spPr>
          <a:xfrm>
            <a:off x="6208981" y="4343201"/>
            <a:ext cx="2573515" cy="1696329"/>
          </a:xfrm>
          <a:prstGeom prst="rect">
            <a:avLst/>
          </a:prstGeom>
          <a:noFill/>
          <a:ln>
            <a:noFill/>
          </a:ln>
        </p:spPr>
      </p:sp>
    </p:spTree>
    <p:extLst>
      <p:ext uri="{BB962C8B-B14F-4D97-AF65-F5344CB8AC3E}">
        <p14:creationId xmlns:p14="http://schemas.microsoft.com/office/powerpoint/2010/main" val="3398480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Cover ">
  <p:cSld name="Cover ">
    <p:spTree>
      <p:nvGrpSpPr>
        <p:cNvPr id="1" name="Shape 63"/>
        <p:cNvGrpSpPr/>
        <p:nvPr/>
      </p:nvGrpSpPr>
      <p:grpSpPr>
        <a:xfrm>
          <a:off x="0" y="0"/>
          <a:ext cx="0" cy="0"/>
          <a:chOff x="0" y="0"/>
          <a:chExt cx="0" cy="0"/>
        </a:xfrm>
      </p:grpSpPr>
    </p:spTree>
    <p:extLst>
      <p:ext uri="{BB962C8B-B14F-4D97-AF65-F5344CB8AC3E}">
        <p14:creationId xmlns:p14="http://schemas.microsoft.com/office/powerpoint/2010/main" val="117232986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64"/>
        <p:cNvGrpSpPr/>
        <p:nvPr/>
      </p:nvGrpSpPr>
      <p:grpSpPr>
        <a:xfrm>
          <a:off x="0" y="0"/>
          <a:ext cx="0" cy="0"/>
          <a:chOff x="0" y="0"/>
          <a:chExt cx="0" cy="0"/>
        </a:xfrm>
      </p:grpSpPr>
      <p:sp>
        <p:nvSpPr>
          <p:cNvPr id="65" name="Google Shape;65;p20"/>
          <p:cNvSpPr>
            <a:spLocks noGrp="1"/>
          </p:cNvSpPr>
          <p:nvPr>
            <p:ph type="pic" idx="2"/>
          </p:nvPr>
        </p:nvSpPr>
        <p:spPr>
          <a:xfrm>
            <a:off x="8876059" y="2349057"/>
            <a:ext cx="1279056" cy="1279056"/>
          </a:xfrm>
          <a:prstGeom prst="roundRect">
            <a:avLst>
              <a:gd name="adj" fmla="val 16667"/>
            </a:avLst>
          </a:prstGeom>
          <a:noFill/>
          <a:ln>
            <a:noFill/>
          </a:ln>
        </p:spPr>
      </p:sp>
      <p:sp>
        <p:nvSpPr>
          <p:cNvPr id="66" name="Google Shape;66;p20"/>
          <p:cNvSpPr>
            <a:spLocks noGrp="1"/>
          </p:cNvSpPr>
          <p:nvPr>
            <p:ph type="pic" idx="3"/>
          </p:nvPr>
        </p:nvSpPr>
        <p:spPr>
          <a:xfrm>
            <a:off x="5750573" y="2349057"/>
            <a:ext cx="1279056" cy="1279056"/>
          </a:xfrm>
          <a:prstGeom prst="roundRect">
            <a:avLst>
              <a:gd name="adj" fmla="val 16667"/>
            </a:avLst>
          </a:prstGeom>
          <a:noFill/>
          <a:ln>
            <a:noFill/>
          </a:ln>
        </p:spPr>
      </p:sp>
    </p:spTree>
    <p:extLst>
      <p:ext uri="{BB962C8B-B14F-4D97-AF65-F5344CB8AC3E}">
        <p14:creationId xmlns:p14="http://schemas.microsoft.com/office/powerpoint/2010/main" val="395527399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eam Layout">
  <p:cSld name="Team Layout">
    <p:spTree>
      <p:nvGrpSpPr>
        <p:cNvPr id="1" name="Shape 67"/>
        <p:cNvGrpSpPr/>
        <p:nvPr/>
      </p:nvGrpSpPr>
      <p:grpSpPr>
        <a:xfrm>
          <a:off x="0" y="0"/>
          <a:ext cx="0" cy="0"/>
          <a:chOff x="0" y="0"/>
          <a:chExt cx="0" cy="0"/>
        </a:xfrm>
      </p:grpSpPr>
      <p:sp>
        <p:nvSpPr>
          <p:cNvPr id="68" name="Google Shape;68;p21"/>
          <p:cNvSpPr>
            <a:spLocks noGrp="1"/>
          </p:cNvSpPr>
          <p:nvPr>
            <p:ph type="pic" idx="2"/>
          </p:nvPr>
        </p:nvSpPr>
        <p:spPr>
          <a:xfrm>
            <a:off x="9670728" y="2491771"/>
            <a:ext cx="1279056" cy="1279056"/>
          </a:xfrm>
          <a:prstGeom prst="rect">
            <a:avLst/>
          </a:prstGeom>
          <a:noFill/>
          <a:ln>
            <a:noFill/>
          </a:ln>
        </p:spPr>
      </p:sp>
      <p:sp>
        <p:nvSpPr>
          <p:cNvPr id="69" name="Google Shape;69;p21"/>
          <p:cNvSpPr>
            <a:spLocks noGrp="1"/>
          </p:cNvSpPr>
          <p:nvPr>
            <p:ph type="pic" idx="3"/>
          </p:nvPr>
        </p:nvSpPr>
        <p:spPr>
          <a:xfrm>
            <a:off x="6868173" y="2491771"/>
            <a:ext cx="1279056" cy="1279056"/>
          </a:xfrm>
          <a:prstGeom prst="rect">
            <a:avLst/>
          </a:prstGeom>
          <a:noFill/>
          <a:ln>
            <a:noFill/>
          </a:ln>
        </p:spPr>
      </p:sp>
      <p:sp>
        <p:nvSpPr>
          <p:cNvPr id="70" name="Google Shape;70;p21"/>
          <p:cNvSpPr>
            <a:spLocks noGrp="1"/>
          </p:cNvSpPr>
          <p:nvPr>
            <p:ph type="pic" idx="4"/>
          </p:nvPr>
        </p:nvSpPr>
        <p:spPr>
          <a:xfrm>
            <a:off x="4065619" y="2491771"/>
            <a:ext cx="1279056" cy="1279056"/>
          </a:xfrm>
          <a:prstGeom prst="rect">
            <a:avLst/>
          </a:prstGeom>
          <a:noFill/>
          <a:ln>
            <a:noFill/>
          </a:ln>
        </p:spPr>
      </p:sp>
      <p:sp>
        <p:nvSpPr>
          <p:cNvPr id="71" name="Google Shape;71;p21"/>
          <p:cNvSpPr>
            <a:spLocks noGrp="1"/>
          </p:cNvSpPr>
          <p:nvPr>
            <p:ph type="pic" idx="5"/>
          </p:nvPr>
        </p:nvSpPr>
        <p:spPr>
          <a:xfrm>
            <a:off x="1263063" y="2491771"/>
            <a:ext cx="1279056" cy="1279056"/>
          </a:xfrm>
          <a:prstGeom prst="rect">
            <a:avLst/>
          </a:prstGeom>
          <a:noFill/>
          <a:ln>
            <a:noFill/>
          </a:ln>
        </p:spPr>
      </p:sp>
    </p:spTree>
    <p:extLst>
      <p:ext uri="{BB962C8B-B14F-4D97-AF65-F5344CB8AC3E}">
        <p14:creationId xmlns:p14="http://schemas.microsoft.com/office/powerpoint/2010/main" val="11481066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2_Cover ">
  <p:cSld name="2_Cover ">
    <p:spTree>
      <p:nvGrpSpPr>
        <p:cNvPr id="1" name="Shape 72"/>
        <p:cNvGrpSpPr/>
        <p:nvPr/>
      </p:nvGrpSpPr>
      <p:grpSpPr>
        <a:xfrm>
          <a:off x="0" y="0"/>
          <a:ext cx="0" cy="0"/>
          <a:chOff x="0" y="0"/>
          <a:chExt cx="0" cy="0"/>
        </a:xfrm>
      </p:grpSpPr>
      <p:sp>
        <p:nvSpPr>
          <p:cNvPr id="73" name="Google Shape;73;p22"/>
          <p:cNvSpPr>
            <a:spLocks noGrp="1"/>
          </p:cNvSpPr>
          <p:nvPr>
            <p:ph type="pic" idx="2"/>
          </p:nvPr>
        </p:nvSpPr>
        <p:spPr>
          <a:xfrm>
            <a:off x="8363587" y="0"/>
            <a:ext cx="3828415" cy="6858000"/>
          </a:xfrm>
          <a:prstGeom prst="rect">
            <a:avLst/>
          </a:prstGeom>
          <a:noFill/>
          <a:ln>
            <a:noFill/>
          </a:ln>
        </p:spPr>
      </p:sp>
    </p:spTree>
    <p:extLst>
      <p:ext uri="{BB962C8B-B14F-4D97-AF65-F5344CB8AC3E}">
        <p14:creationId xmlns:p14="http://schemas.microsoft.com/office/powerpoint/2010/main" val="184827506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1_Custom Layout">
  <p:cSld name="11_Custom Layout">
    <p:spTree>
      <p:nvGrpSpPr>
        <p:cNvPr id="1" name="Shape 74"/>
        <p:cNvGrpSpPr/>
        <p:nvPr/>
      </p:nvGrpSpPr>
      <p:grpSpPr>
        <a:xfrm>
          <a:off x="0" y="0"/>
          <a:ext cx="0" cy="0"/>
          <a:chOff x="0" y="0"/>
          <a:chExt cx="0" cy="0"/>
        </a:xfrm>
      </p:grpSpPr>
      <p:sp>
        <p:nvSpPr>
          <p:cNvPr id="75" name="Google Shape;75;p23"/>
          <p:cNvSpPr>
            <a:spLocks noGrp="1"/>
          </p:cNvSpPr>
          <p:nvPr>
            <p:ph type="pic" idx="2"/>
          </p:nvPr>
        </p:nvSpPr>
        <p:spPr>
          <a:xfrm>
            <a:off x="7703772" y="1101621"/>
            <a:ext cx="3756059" cy="5064907"/>
          </a:xfrm>
          <a:prstGeom prst="rect">
            <a:avLst/>
          </a:prstGeom>
          <a:noFill/>
          <a:ln>
            <a:noFill/>
          </a:ln>
        </p:spPr>
      </p:sp>
    </p:spTree>
    <p:extLst>
      <p:ext uri="{BB962C8B-B14F-4D97-AF65-F5344CB8AC3E}">
        <p14:creationId xmlns:p14="http://schemas.microsoft.com/office/powerpoint/2010/main" val="79522881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76"/>
        <p:cNvGrpSpPr/>
        <p:nvPr/>
      </p:nvGrpSpPr>
      <p:grpSpPr>
        <a:xfrm>
          <a:off x="0" y="0"/>
          <a:ext cx="0" cy="0"/>
          <a:chOff x="0" y="0"/>
          <a:chExt cx="0" cy="0"/>
        </a:xfrm>
      </p:grpSpPr>
      <p:sp>
        <p:nvSpPr>
          <p:cNvPr id="77" name="Google Shape;77;p24"/>
          <p:cNvSpPr>
            <a:spLocks noGrp="1"/>
          </p:cNvSpPr>
          <p:nvPr>
            <p:ph type="pic" idx="2"/>
          </p:nvPr>
        </p:nvSpPr>
        <p:spPr>
          <a:xfrm>
            <a:off x="834980" y="1871663"/>
            <a:ext cx="4322808" cy="4371975"/>
          </a:xfrm>
          <a:prstGeom prst="rect">
            <a:avLst/>
          </a:prstGeom>
          <a:noFill/>
          <a:ln>
            <a:noFill/>
          </a:ln>
        </p:spPr>
      </p:sp>
    </p:spTree>
    <p:extLst>
      <p:ext uri="{BB962C8B-B14F-4D97-AF65-F5344CB8AC3E}">
        <p14:creationId xmlns:p14="http://schemas.microsoft.com/office/powerpoint/2010/main" val="26167823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2_Custom Layout">
  <p:cSld name="12_Custom Layout">
    <p:spTree>
      <p:nvGrpSpPr>
        <p:cNvPr id="1" name="Shape 78"/>
        <p:cNvGrpSpPr/>
        <p:nvPr/>
      </p:nvGrpSpPr>
      <p:grpSpPr>
        <a:xfrm>
          <a:off x="0" y="0"/>
          <a:ext cx="0" cy="0"/>
          <a:chOff x="0" y="0"/>
          <a:chExt cx="0" cy="0"/>
        </a:xfrm>
      </p:grpSpPr>
      <p:sp>
        <p:nvSpPr>
          <p:cNvPr id="79" name="Google Shape;79;p25"/>
          <p:cNvSpPr>
            <a:spLocks noGrp="1"/>
          </p:cNvSpPr>
          <p:nvPr>
            <p:ph type="pic" idx="2"/>
          </p:nvPr>
        </p:nvSpPr>
        <p:spPr>
          <a:xfrm>
            <a:off x="834980" y="2195507"/>
            <a:ext cx="4550640" cy="4048131"/>
          </a:xfrm>
          <a:prstGeom prst="rect">
            <a:avLst/>
          </a:prstGeom>
          <a:noFill/>
          <a:ln>
            <a:noFill/>
          </a:ln>
        </p:spPr>
      </p:sp>
    </p:spTree>
    <p:extLst>
      <p:ext uri="{BB962C8B-B14F-4D97-AF65-F5344CB8AC3E}">
        <p14:creationId xmlns:p14="http://schemas.microsoft.com/office/powerpoint/2010/main" val="260644496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80"/>
        <p:cNvGrpSpPr/>
        <p:nvPr/>
      </p:nvGrpSpPr>
      <p:grpSpPr>
        <a:xfrm>
          <a:off x="0" y="0"/>
          <a:ext cx="0" cy="0"/>
          <a:chOff x="0" y="0"/>
          <a:chExt cx="0" cy="0"/>
        </a:xfrm>
      </p:grpSpPr>
      <p:sp>
        <p:nvSpPr>
          <p:cNvPr id="81" name="Google Shape;81;p26"/>
          <p:cNvSpPr>
            <a:spLocks noGrp="1"/>
          </p:cNvSpPr>
          <p:nvPr>
            <p:ph type="pic" idx="2"/>
          </p:nvPr>
        </p:nvSpPr>
        <p:spPr>
          <a:xfrm>
            <a:off x="8814769" y="2670391"/>
            <a:ext cx="2590801" cy="3358507"/>
          </a:xfrm>
          <a:prstGeom prst="rect">
            <a:avLst/>
          </a:prstGeom>
          <a:noFill/>
          <a:ln>
            <a:noFill/>
          </a:ln>
        </p:spPr>
      </p:sp>
      <p:sp>
        <p:nvSpPr>
          <p:cNvPr id="82" name="Google Shape;82;p26"/>
          <p:cNvSpPr>
            <a:spLocks noGrp="1"/>
          </p:cNvSpPr>
          <p:nvPr>
            <p:ph type="pic" idx="3"/>
          </p:nvPr>
        </p:nvSpPr>
        <p:spPr>
          <a:xfrm>
            <a:off x="6241257" y="808112"/>
            <a:ext cx="2573513" cy="3535091"/>
          </a:xfrm>
          <a:prstGeom prst="rect">
            <a:avLst/>
          </a:prstGeom>
          <a:noFill/>
          <a:ln>
            <a:noFill/>
          </a:ln>
        </p:spPr>
      </p:sp>
    </p:spTree>
    <p:extLst>
      <p:ext uri="{BB962C8B-B14F-4D97-AF65-F5344CB8AC3E}">
        <p14:creationId xmlns:p14="http://schemas.microsoft.com/office/powerpoint/2010/main" val="1090386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with Sub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88DD7-6DAF-436D-B04A-EBCCAA36917C}"/>
              </a:ext>
            </a:extLst>
          </p:cNvPr>
          <p:cNvSpPr>
            <a:spLocks noGrp="1"/>
          </p:cNvSpPr>
          <p:nvPr>
            <p:ph type="title" hasCustomPrompt="1"/>
          </p:nvPr>
        </p:nvSpPr>
        <p:spPr>
          <a:xfrm>
            <a:off x="432000" y="432000"/>
            <a:ext cx="11340000" cy="432000"/>
          </a:xfrm>
        </p:spPr>
        <p:txBody>
          <a:bodyPr/>
          <a:lstStyle>
            <a:lvl1pPr>
              <a:defRPr spc="0">
                <a:solidFill>
                  <a:schemeClr val="accent1"/>
                </a:solidFill>
              </a:defRPr>
            </a:lvl1pPr>
          </a:lstStyle>
          <a:p>
            <a:r>
              <a:rPr lang="en-US" noProof="0"/>
              <a:t>Click to edit page title</a:t>
            </a:r>
          </a:p>
        </p:txBody>
      </p:sp>
      <p:sp>
        <p:nvSpPr>
          <p:cNvPr id="9" name="Subtitle 2">
            <a:extLst>
              <a:ext uri="{FF2B5EF4-FFF2-40B4-BE49-F238E27FC236}">
                <a16:creationId xmlns:a16="http://schemas.microsoft.com/office/drawing/2014/main" id="{E4633398-8EC3-417B-BEA6-101D8F224678}"/>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mparison Left Placeholder 1">
            <a:extLst>
              <a:ext uri="{FF2B5EF4-FFF2-40B4-BE49-F238E27FC236}">
                <a16:creationId xmlns:a16="http://schemas.microsoft.com/office/drawing/2014/main" id="{9322B50D-6A7D-41C6-BA57-613BC231DF36}"/>
              </a:ext>
            </a:extLst>
          </p:cNvPr>
          <p:cNvSpPr>
            <a:spLocks noGrp="1"/>
          </p:cNvSpPr>
          <p:nvPr>
            <p:ph type="body" idx="1"/>
          </p:nvPr>
        </p:nvSpPr>
        <p:spPr>
          <a:xfrm>
            <a:off x="432000" y="2158550"/>
            <a:ext cx="5472000" cy="360000"/>
          </a:xfrm>
        </p:spPr>
        <p:txBody>
          <a:bodyPr anchor="t"/>
          <a:lstStyle>
            <a:lvl1pPr marL="0" indent="0">
              <a:buNone/>
              <a:defRPr sz="2400" b="0" spc="0" baseline="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4" name="Content Placeholder 2">
            <a:extLst>
              <a:ext uri="{FF2B5EF4-FFF2-40B4-BE49-F238E27FC236}">
                <a16:creationId xmlns:a16="http://schemas.microsoft.com/office/drawing/2014/main" id="{9FD584DA-F775-47B8-A1D7-6556AD5FCBD2}"/>
              </a:ext>
            </a:extLst>
          </p:cNvPr>
          <p:cNvSpPr>
            <a:spLocks noGrp="1"/>
          </p:cNvSpPr>
          <p:nvPr>
            <p:ph sz="half" idx="2"/>
          </p:nvPr>
        </p:nvSpPr>
        <p:spPr>
          <a:xfrm>
            <a:off x="432000" y="3022600"/>
            <a:ext cx="5472000" cy="3169400"/>
          </a:xfrm>
        </p:spPr>
        <p:txBody>
          <a:bodyPr/>
          <a:lstStyle>
            <a:lvl1pPr marL="0" indent="0">
              <a:spcBef>
                <a:spcPts val="1200"/>
              </a:spcBef>
              <a:buNone/>
              <a:defRPr b="0" i="0">
                <a:solidFill>
                  <a:schemeClr val="tx1"/>
                </a:solidFill>
                <a:latin typeface="Aptos Light" panose="020B0004020202020204" pitchFamily="34" charset="0"/>
              </a:defRPr>
            </a:lvl1pPr>
            <a:lvl2pPr marL="552450" indent="-285750">
              <a:buClr>
                <a:schemeClr val="accent5"/>
              </a:buClr>
              <a:buFont typeface="Arial" panose="020B0604020202020204" pitchFamily="34" charset="0"/>
              <a:buChar char="•"/>
              <a:defRPr b="0" i="0">
                <a:solidFill>
                  <a:schemeClr val="tx1"/>
                </a:solidFill>
                <a:latin typeface="Aptos Light" panose="020B0004020202020204" pitchFamily="34" charset="0"/>
              </a:defRPr>
            </a:lvl2pPr>
            <a:lvl3pPr>
              <a:buClr>
                <a:schemeClr val="accent5"/>
              </a:buClr>
              <a:defRPr b="0" i="0">
                <a:solidFill>
                  <a:schemeClr val="tx1"/>
                </a:solidFill>
                <a:latin typeface="Aptos Light" panose="020B0004020202020204" pitchFamily="34" charset="0"/>
              </a:defRPr>
            </a:lvl3pPr>
            <a:lvl4pPr>
              <a:buClr>
                <a:schemeClr val="accent5"/>
              </a:buClr>
              <a:defRPr b="0" i="0">
                <a:solidFill>
                  <a:schemeClr val="tx1"/>
                </a:solidFill>
                <a:latin typeface="Aptos Light" panose="020B0004020202020204" pitchFamily="34" charset="0"/>
              </a:defRPr>
            </a:lvl4pPr>
            <a:lvl5pPr>
              <a:buClr>
                <a:schemeClr val="accent5"/>
              </a:buCl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mparison Left Placeholder 2">
            <a:extLst>
              <a:ext uri="{FF2B5EF4-FFF2-40B4-BE49-F238E27FC236}">
                <a16:creationId xmlns:a16="http://schemas.microsoft.com/office/drawing/2014/main" id="{78A963F8-6F6E-440E-B3B3-DDE13C083A36}"/>
              </a:ext>
            </a:extLst>
          </p:cNvPr>
          <p:cNvSpPr>
            <a:spLocks noGrp="1"/>
          </p:cNvSpPr>
          <p:nvPr>
            <p:ph type="body" sz="quarter" idx="13"/>
          </p:nvPr>
        </p:nvSpPr>
        <p:spPr>
          <a:xfrm>
            <a:off x="6300000" y="2159075"/>
            <a:ext cx="5472000" cy="358775"/>
          </a:xfrm>
        </p:spPr>
        <p:txBody>
          <a:bodyPr/>
          <a:lstStyle>
            <a:lvl1pPr marL="0" indent="0">
              <a:buNone/>
              <a:defRPr sz="2400" b="0" spc="0" baseline="0">
                <a:solidFill>
                  <a:schemeClr val="accent6"/>
                </a:solidFill>
              </a:defRPr>
            </a:lvl1pPr>
          </a:lstStyle>
          <a:p>
            <a:pPr lvl="0"/>
            <a:r>
              <a:rPr lang="en-US" noProof="0"/>
              <a:t>Click to edit Master text styles</a:t>
            </a:r>
          </a:p>
        </p:txBody>
      </p:sp>
      <p:sp>
        <p:nvSpPr>
          <p:cNvPr id="8" name="Text Placeholder 4">
            <a:extLst>
              <a:ext uri="{FF2B5EF4-FFF2-40B4-BE49-F238E27FC236}">
                <a16:creationId xmlns:a16="http://schemas.microsoft.com/office/drawing/2014/main" id="{DF0A5256-B267-47DA-858A-0F3867CB6139}"/>
              </a:ext>
            </a:extLst>
          </p:cNvPr>
          <p:cNvSpPr>
            <a:spLocks noGrp="1"/>
          </p:cNvSpPr>
          <p:nvPr>
            <p:ph type="body" sz="quarter" idx="12"/>
          </p:nvPr>
        </p:nvSpPr>
        <p:spPr>
          <a:xfrm>
            <a:off x="6299887" y="3021850"/>
            <a:ext cx="5472113" cy="3169400"/>
          </a:xfrm>
        </p:spPr>
        <p:txBody>
          <a:bodyPr/>
          <a:lstStyle>
            <a:lvl1pPr marL="0" indent="0">
              <a:buNone/>
              <a:defRPr b="0" i="0">
                <a:solidFill>
                  <a:schemeClr val="tx1"/>
                </a:solidFill>
                <a:latin typeface="Aptos Light" panose="020B0004020202020204" pitchFamily="34" charset="0"/>
              </a:defRPr>
            </a:lvl1pPr>
            <a:lvl2pPr marL="552450" indent="-285750">
              <a:buClr>
                <a:schemeClr val="accent6"/>
              </a:buClr>
              <a:buFont typeface="Arial" panose="020B0604020202020204" pitchFamily="34" charset="0"/>
              <a:buChar char="•"/>
              <a:defRPr b="0" i="0">
                <a:solidFill>
                  <a:schemeClr val="tx1"/>
                </a:solidFill>
                <a:latin typeface="Aptos Light" panose="020B0004020202020204" pitchFamily="34" charset="0"/>
              </a:defRPr>
            </a:lvl2pPr>
            <a:lvl3pPr>
              <a:buClr>
                <a:schemeClr val="accent6"/>
              </a:buClr>
              <a:defRPr b="0" i="0">
                <a:solidFill>
                  <a:schemeClr val="tx1"/>
                </a:solidFill>
                <a:latin typeface="Aptos Light" panose="020B0004020202020204" pitchFamily="34" charset="0"/>
              </a:defRPr>
            </a:lvl3pPr>
            <a:lvl4pPr>
              <a:buClr>
                <a:schemeClr val="accent6"/>
              </a:buClr>
              <a:defRPr b="0" i="0">
                <a:solidFill>
                  <a:schemeClr val="tx1"/>
                </a:solidFill>
                <a:latin typeface="Aptos Light" panose="020B0004020202020204" pitchFamily="34" charset="0"/>
              </a:defRPr>
            </a:lvl4pPr>
            <a:lvl5pPr>
              <a:buClr>
                <a:schemeClr val="accent6"/>
              </a:buCl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Rectangle 9" descr="Accent block left">
            <a:extLst>
              <a:ext uri="{FF2B5EF4-FFF2-40B4-BE49-F238E27FC236}">
                <a16:creationId xmlns:a16="http://schemas.microsoft.com/office/drawing/2014/main" id="{BBC0CAF5-0DE6-4BEA-824E-124A54A76AC6}"/>
              </a:ext>
              <a:ext uri="{C183D7F6-B498-43B3-948B-1728B52AA6E4}">
                <adec:decorative xmlns:adec="http://schemas.microsoft.com/office/drawing/2017/decorative" val="1"/>
              </a:ext>
            </a:extLst>
          </p:cNvPr>
          <p:cNvSpPr/>
          <p:nvPr userDrawn="1"/>
        </p:nvSpPr>
        <p:spPr>
          <a:xfrm>
            <a:off x="431800" y="2604643"/>
            <a:ext cx="1984175" cy="5843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solidFill>
                <a:schemeClr val="accent5"/>
              </a:solidFill>
              <a:latin typeface="Aptos" panose="020B0004020202020204" pitchFamily="34" charset="0"/>
            </a:endParaRPr>
          </a:p>
        </p:txBody>
      </p:sp>
      <p:sp>
        <p:nvSpPr>
          <p:cNvPr id="11" name="Rectangle 10" descr="Accent bar right&#10;">
            <a:extLst>
              <a:ext uri="{FF2B5EF4-FFF2-40B4-BE49-F238E27FC236}">
                <a16:creationId xmlns:a16="http://schemas.microsoft.com/office/drawing/2014/main" id="{ED008080-B2F5-441A-8B15-30AE86BBF943}"/>
              </a:ext>
              <a:ext uri="{C183D7F6-B498-43B3-948B-1728B52AA6E4}">
                <adec:decorative xmlns:adec="http://schemas.microsoft.com/office/drawing/2017/decorative" val="1"/>
              </a:ext>
            </a:extLst>
          </p:cNvPr>
          <p:cNvSpPr/>
          <p:nvPr userDrawn="1"/>
        </p:nvSpPr>
        <p:spPr>
          <a:xfrm>
            <a:off x="6299887" y="2604643"/>
            <a:ext cx="1984175" cy="5843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US" b="0" i="0" noProof="0">
              <a:solidFill>
                <a:schemeClr val="accent5"/>
              </a:solidFill>
              <a:latin typeface="Aptos" panose="020B0004020202020204" pitchFamily="34" charset="0"/>
            </a:endParaRPr>
          </a:p>
        </p:txBody>
      </p:sp>
    </p:spTree>
    <p:extLst>
      <p:ext uri="{BB962C8B-B14F-4D97-AF65-F5344CB8AC3E}">
        <p14:creationId xmlns:p14="http://schemas.microsoft.com/office/powerpoint/2010/main" val="250995575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3_Custom Layout">
  <p:cSld name="3_Custom Layout">
    <p:spTree>
      <p:nvGrpSpPr>
        <p:cNvPr id="1" name="Shape 83"/>
        <p:cNvGrpSpPr/>
        <p:nvPr/>
      </p:nvGrpSpPr>
      <p:grpSpPr>
        <a:xfrm>
          <a:off x="0" y="0"/>
          <a:ext cx="0" cy="0"/>
          <a:chOff x="0" y="0"/>
          <a:chExt cx="0" cy="0"/>
        </a:xfrm>
      </p:grpSpPr>
      <p:sp>
        <p:nvSpPr>
          <p:cNvPr id="84" name="Google Shape;84;p27"/>
          <p:cNvSpPr>
            <a:spLocks noGrp="1"/>
          </p:cNvSpPr>
          <p:nvPr>
            <p:ph type="pic" idx="2"/>
          </p:nvPr>
        </p:nvSpPr>
        <p:spPr>
          <a:xfrm>
            <a:off x="4116631" y="2536521"/>
            <a:ext cx="3033469" cy="3561441"/>
          </a:xfrm>
          <a:prstGeom prst="rect">
            <a:avLst/>
          </a:prstGeom>
          <a:noFill/>
          <a:ln>
            <a:noFill/>
          </a:ln>
        </p:spPr>
      </p:sp>
    </p:spTree>
    <p:extLst>
      <p:ext uri="{BB962C8B-B14F-4D97-AF65-F5344CB8AC3E}">
        <p14:creationId xmlns:p14="http://schemas.microsoft.com/office/powerpoint/2010/main" val="120180063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5_Custom Layout">
  <p:cSld name="5_Custom Layout">
    <p:spTree>
      <p:nvGrpSpPr>
        <p:cNvPr id="1" name="Shape 85"/>
        <p:cNvGrpSpPr/>
        <p:nvPr/>
      </p:nvGrpSpPr>
      <p:grpSpPr>
        <a:xfrm>
          <a:off x="0" y="0"/>
          <a:ext cx="0" cy="0"/>
          <a:chOff x="0" y="0"/>
          <a:chExt cx="0" cy="0"/>
        </a:xfrm>
      </p:grpSpPr>
      <p:sp>
        <p:nvSpPr>
          <p:cNvPr id="86" name="Google Shape;86;p28"/>
          <p:cNvSpPr>
            <a:spLocks noGrp="1"/>
          </p:cNvSpPr>
          <p:nvPr>
            <p:ph type="pic" idx="2"/>
          </p:nvPr>
        </p:nvSpPr>
        <p:spPr>
          <a:xfrm>
            <a:off x="1458153" y="3115177"/>
            <a:ext cx="3983824" cy="2405439"/>
          </a:xfrm>
          <a:prstGeom prst="rect">
            <a:avLst/>
          </a:prstGeom>
          <a:noFill/>
          <a:ln>
            <a:noFill/>
          </a:ln>
        </p:spPr>
      </p:sp>
    </p:spTree>
    <p:extLst>
      <p:ext uri="{BB962C8B-B14F-4D97-AF65-F5344CB8AC3E}">
        <p14:creationId xmlns:p14="http://schemas.microsoft.com/office/powerpoint/2010/main" val="24246541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8_Custom Layout">
  <p:cSld name="8_Custom Layout">
    <p:spTree>
      <p:nvGrpSpPr>
        <p:cNvPr id="1" name="Shape 87"/>
        <p:cNvGrpSpPr/>
        <p:nvPr/>
      </p:nvGrpSpPr>
      <p:grpSpPr>
        <a:xfrm>
          <a:off x="0" y="0"/>
          <a:ext cx="0" cy="0"/>
          <a:chOff x="0" y="0"/>
          <a:chExt cx="0" cy="0"/>
        </a:xfrm>
      </p:grpSpPr>
      <p:sp>
        <p:nvSpPr>
          <p:cNvPr id="88" name="Google Shape;88;p29"/>
          <p:cNvSpPr>
            <a:spLocks noGrp="1"/>
          </p:cNvSpPr>
          <p:nvPr>
            <p:ph type="pic" idx="2"/>
          </p:nvPr>
        </p:nvSpPr>
        <p:spPr>
          <a:xfrm>
            <a:off x="810271" y="2247903"/>
            <a:ext cx="4952576" cy="3899935"/>
          </a:xfrm>
          <a:prstGeom prst="rect">
            <a:avLst/>
          </a:prstGeom>
          <a:noFill/>
          <a:ln>
            <a:noFill/>
          </a:ln>
        </p:spPr>
      </p:sp>
    </p:spTree>
    <p:extLst>
      <p:ext uri="{BB962C8B-B14F-4D97-AF65-F5344CB8AC3E}">
        <p14:creationId xmlns:p14="http://schemas.microsoft.com/office/powerpoint/2010/main" val="183536031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9_Custom Layout">
  <p:cSld name="9_Custom Layout">
    <p:spTree>
      <p:nvGrpSpPr>
        <p:cNvPr id="1" name="Shape 89"/>
        <p:cNvGrpSpPr/>
        <p:nvPr/>
      </p:nvGrpSpPr>
      <p:grpSpPr>
        <a:xfrm>
          <a:off x="0" y="0"/>
          <a:ext cx="0" cy="0"/>
          <a:chOff x="0" y="0"/>
          <a:chExt cx="0" cy="0"/>
        </a:xfrm>
      </p:grpSpPr>
      <p:sp>
        <p:nvSpPr>
          <p:cNvPr id="90" name="Google Shape;90;p30"/>
          <p:cNvSpPr>
            <a:spLocks noGrp="1"/>
          </p:cNvSpPr>
          <p:nvPr>
            <p:ph type="pic" idx="2"/>
          </p:nvPr>
        </p:nvSpPr>
        <p:spPr>
          <a:xfrm>
            <a:off x="5887135" y="2063991"/>
            <a:ext cx="5340461" cy="4794011"/>
          </a:xfrm>
          <a:prstGeom prst="rect">
            <a:avLst/>
          </a:prstGeom>
          <a:noFill/>
          <a:ln>
            <a:noFill/>
          </a:ln>
        </p:spPr>
        <p:txBody>
          <a:bodyPr/>
          <a:lstStyle/>
          <a:p>
            <a:endParaRPr lang="en-US"/>
          </a:p>
        </p:txBody>
      </p:sp>
    </p:spTree>
    <p:extLst>
      <p:ext uri="{BB962C8B-B14F-4D97-AF65-F5344CB8AC3E}">
        <p14:creationId xmlns:p14="http://schemas.microsoft.com/office/powerpoint/2010/main" val="41624113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3_Cover ">
  <p:cSld name="3_Cover ">
    <p:spTree>
      <p:nvGrpSpPr>
        <p:cNvPr id="1" name="Shape 91"/>
        <p:cNvGrpSpPr/>
        <p:nvPr/>
      </p:nvGrpSpPr>
      <p:grpSpPr>
        <a:xfrm>
          <a:off x="0" y="0"/>
          <a:ext cx="0" cy="0"/>
          <a:chOff x="0" y="0"/>
          <a:chExt cx="0" cy="0"/>
        </a:xfrm>
      </p:grpSpPr>
      <p:sp>
        <p:nvSpPr>
          <p:cNvPr id="92" name="Google Shape;92;p31"/>
          <p:cNvSpPr>
            <a:spLocks noGrp="1"/>
          </p:cNvSpPr>
          <p:nvPr>
            <p:ph type="pic" idx="2"/>
          </p:nvPr>
        </p:nvSpPr>
        <p:spPr>
          <a:xfrm>
            <a:off x="0" y="0"/>
            <a:ext cx="12192000" cy="6858000"/>
          </a:xfrm>
          <a:prstGeom prst="rect">
            <a:avLst/>
          </a:prstGeom>
          <a:noFill/>
          <a:ln>
            <a:noFill/>
          </a:ln>
        </p:spPr>
      </p:sp>
    </p:spTree>
    <p:extLst>
      <p:ext uri="{BB962C8B-B14F-4D97-AF65-F5344CB8AC3E}">
        <p14:creationId xmlns:p14="http://schemas.microsoft.com/office/powerpoint/2010/main" val="382018113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93"/>
        <p:cNvGrpSpPr/>
        <p:nvPr/>
      </p:nvGrpSpPr>
      <p:grpSpPr>
        <a:xfrm>
          <a:off x="0" y="0"/>
          <a:ext cx="0" cy="0"/>
          <a:chOff x="0" y="0"/>
          <a:chExt cx="0" cy="0"/>
        </a:xfrm>
      </p:grpSpPr>
      <p:sp>
        <p:nvSpPr>
          <p:cNvPr id="94" name="Google Shape;94;p32"/>
          <p:cNvSpPr>
            <a:spLocks noGrp="1"/>
          </p:cNvSpPr>
          <p:nvPr>
            <p:ph type="pic" idx="2"/>
          </p:nvPr>
        </p:nvSpPr>
        <p:spPr>
          <a:xfrm>
            <a:off x="6231865" y="3465122"/>
            <a:ext cx="2514600" cy="3392879"/>
          </a:xfrm>
          <a:prstGeom prst="rect">
            <a:avLst/>
          </a:prstGeom>
          <a:noFill/>
          <a:ln>
            <a:noFill/>
          </a:ln>
        </p:spPr>
      </p:sp>
    </p:spTree>
    <p:extLst>
      <p:ext uri="{BB962C8B-B14F-4D97-AF65-F5344CB8AC3E}">
        <p14:creationId xmlns:p14="http://schemas.microsoft.com/office/powerpoint/2010/main" val="309680078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Our Client">
  <p:cSld name="Our Client">
    <p:spTree>
      <p:nvGrpSpPr>
        <p:cNvPr id="1" name="Shape 95"/>
        <p:cNvGrpSpPr/>
        <p:nvPr/>
      </p:nvGrpSpPr>
      <p:grpSpPr>
        <a:xfrm>
          <a:off x="0" y="0"/>
          <a:ext cx="0" cy="0"/>
          <a:chOff x="0" y="0"/>
          <a:chExt cx="0" cy="0"/>
        </a:xfrm>
      </p:grpSpPr>
      <p:sp>
        <p:nvSpPr>
          <p:cNvPr id="96" name="Google Shape;96;p33"/>
          <p:cNvSpPr>
            <a:spLocks noGrp="1"/>
          </p:cNvSpPr>
          <p:nvPr>
            <p:ph type="pic" idx="2"/>
          </p:nvPr>
        </p:nvSpPr>
        <p:spPr>
          <a:xfrm>
            <a:off x="5516527" y="1499195"/>
            <a:ext cx="1158948" cy="1158948"/>
          </a:xfrm>
          <a:prstGeom prst="rect">
            <a:avLst/>
          </a:prstGeom>
          <a:noFill/>
          <a:ln>
            <a:noFill/>
          </a:ln>
        </p:spPr>
      </p:sp>
    </p:spTree>
    <p:extLst>
      <p:ext uri="{BB962C8B-B14F-4D97-AF65-F5344CB8AC3E}">
        <p14:creationId xmlns:p14="http://schemas.microsoft.com/office/powerpoint/2010/main" val="18324226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Our Awards">
  <p:cSld name="Our Awards">
    <p:spTree>
      <p:nvGrpSpPr>
        <p:cNvPr id="1" name="Shape 97"/>
        <p:cNvGrpSpPr/>
        <p:nvPr/>
      </p:nvGrpSpPr>
      <p:grpSpPr>
        <a:xfrm>
          <a:off x="0" y="0"/>
          <a:ext cx="0" cy="0"/>
          <a:chOff x="0" y="0"/>
          <a:chExt cx="0" cy="0"/>
        </a:xfrm>
      </p:grpSpPr>
      <p:sp>
        <p:nvSpPr>
          <p:cNvPr id="98" name="Google Shape;98;p34"/>
          <p:cNvSpPr>
            <a:spLocks noGrp="1"/>
          </p:cNvSpPr>
          <p:nvPr>
            <p:ph type="pic" idx="2"/>
          </p:nvPr>
        </p:nvSpPr>
        <p:spPr>
          <a:xfrm>
            <a:off x="8177600" y="2286000"/>
            <a:ext cx="3188947" cy="3753256"/>
          </a:xfrm>
          <a:prstGeom prst="rect">
            <a:avLst/>
          </a:prstGeom>
          <a:noFill/>
          <a:ln>
            <a:noFill/>
          </a:ln>
        </p:spPr>
      </p:sp>
    </p:spTree>
    <p:extLst>
      <p:ext uri="{BB962C8B-B14F-4D97-AF65-F5344CB8AC3E}">
        <p14:creationId xmlns:p14="http://schemas.microsoft.com/office/powerpoint/2010/main" val="17304112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99"/>
        <p:cNvGrpSpPr/>
        <p:nvPr/>
      </p:nvGrpSpPr>
      <p:grpSpPr>
        <a:xfrm>
          <a:off x="0" y="0"/>
          <a:ext cx="0" cy="0"/>
          <a:chOff x="0" y="0"/>
          <a:chExt cx="0" cy="0"/>
        </a:xfrm>
      </p:grpSpPr>
      <p:sp>
        <p:nvSpPr>
          <p:cNvPr id="100" name="Google Shape;100;p35"/>
          <p:cNvSpPr>
            <a:spLocks noGrp="1"/>
          </p:cNvSpPr>
          <p:nvPr>
            <p:ph type="pic" idx="2"/>
          </p:nvPr>
        </p:nvSpPr>
        <p:spPr>
          <a:xfrm>
            <a:off x="829102" y="2448210"/>
            <a:ext cx="2538895" cy="1754693"/>
          </a:xfrm>
          <a:prstGeom prst="rect">
            <a:avLst/>
          </a:prstGeom>
          <a:noFill/>
          <a:ln>
            <a:noFill/>
          </a:ln>
        </p:spPr>
      </p:sp>
    </p:spTree>
    <p:extLst>
      <p:ext uri="{BB962C8B-B14F-4D97-AF65-F5344CB8AC3E}">
        <p14:creationId xmlns:p14="http://schemas.microsoft.com/office/powerpoint/2010/main" val="910016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itle and Vertical Text">
  <p:cSld name="Title and Vertical Text">
    <p:spTree>
      <p:nvGrpSpPr>
        <p:cNvPr id="1" name="Shape 101"/>
        <p:cNvGrpSpPr/>
        <p:nvPr/>
      </p:nvGrpSpPr>
      <p:grpSpPr>
        <a:xfrm>
          <a:off x="0" y="0"/>
          <a:ext cx="0" cy="0"/>
          <a:chOff x="0" y="0"/>
          <a:chExt cx="0" cy="0"/>
        </a:xfrm>
      </p:grpSpPr>
      <p:sp>
        <p:nvSpPr>
          <p:cNvPr id="102" name="Google Shape;102;p36"/>
          <p:cNvSpPr>
            <a:spLocks noGrp="1"/>
          </p:cNvSpPr>
          <p:nvPr>
            <p:ph type="pic" idx="2"/>
          </p:nvPr>
        </p:nvSpPr>
        <p:spPr>
          <a:xfrm>
            <a:off x="829102" y="2419775"/>
            <a:ext cx="2997493" cy="3619755"/>
          </a:xfrm>
          <a:prstGeom prst="rect">
            <a:avLst/>
          </a:prstGeom>
          <a:noFill/>
          <a:ln>
            <a:noFill/>
          </a:ln>
        </p:spPr>
      </p:sp>
    </p:spTree>
    <p:extLst>
      <p:ext uri="{BB962C8B-B14F-4D97-AF65-F5344CB8AC3E}">
        <p14:creationId xmlns:p14="http://schemas.microsoft.com/office/powerpoint/2010/main" val="2129787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90ED7CE-A9D2-4D19-B978-56BFB74E657C}"/>
              </a:ext>
            </a:extLst>
          </p:cNvPr>
          <p:cNvSpPr>
            <a:spLocks noGrp="1"/>
          </p:cNvSpPr>
          <p:nvPr>
            <p:ph type="pic" sz="quarter" idx="14" hasCustomPrompt="1"/>
          </p:nvPr>
        </p:nvSpPr>
        <p:spPr>
          <a:xfrm>
            <a:off x="0" y="0"/>
            <a:ext cx="12192000" cy="6800295"/>
          </a:xfrm>
          <a:solidFill>
            <a:schemeClr val="bg1">
              <a:lumMod val="85000"/>
            </a:schemeClr>
          </a:solidFill>
        </p:spPr>
        <p:txBody>
          <a:bodyPr anchor="ctr"/>
          <a:lstStyle>
            <a:lvl1pPr marL="0" indent="0" algn="ctr">
              <a:buNone/>
              <a:defRPr sz="1200" b="0" i="0">
                <a:latin typeface="Aptos Light" panose="020B0004020202020204" pitchFamily="34" charset="0"/>
                <a:cs typeface="Times New Roman" panose="02020603050405020304" pitchFamily="18" charset="0"/>
              </a:defRPr>
            </a:lvl1pPr>
          </a:lstStyle>
          <a:p>
            <a:r>
              <a:rPr lang="en-US" noProof="0"/>
              <a:t>Insert or Drag &amp; Drop your photo</a:t>
            </a:r>
          </a:p>
        </p:txBody>
      </p:sp>
      <p:sp>
        <p:nvSpPr>
          <p:cNvPr id="3" name="Content Placeholder 2">
            <a:extLst>
              <a:ext uri="{FF2B5EF4-FFF2-40B4-BE49-F238E27FC236}">
                <a16:creationId xmlns:a16="http://schemas.microsoft.com/office/drawing/2014/main" id="{A22238F2-C6EC-476F-8371-119AECBA5622}"/>
              </a:ext>
            </a:extLst>
          </p:cNvPr>
          <p:cNvSpPr>
            <a:spLocks noGrp="1"/>
          </p:cNvSpPr>
          <p:nvPr>
            <p:ph sz="half" idx="1" hasCustomPrompt="1"/>
          </p:nvPr>
        </p:nvSpPr>
        <p:spPr>
          <a:xfrm>
            <a:off x="6262255" y="5359400"/>
            <a:ext cx="5929745" cy="565899"/>
          </a:xfrm>
          <a:solidFill>
            <a:schemeClr val="accent2"/>
          </a:solidFill>
        </p:spPr>
        <p:txBody>
          <a:bodyPr lIns="180000" tIns="180000" rIns="365760" bIns="180000" anchor="ctr"/>
          <a:lstStyle>
            <a:lvl1pPr marL="0" indent="0" algn="r">
              <a:buNone/>
              <a:defRPr>
                <a:solidFill>
                  <a:schemeClr val="bg1"/>
                </a:solidFill>
              </a:defRPr>
            </a:lvl1pPr>
            <a:lvl2pPr>
              <a:defRPr>
                <a:solidFill>
                  <a:schemeClr val="tx1">
                    <a:lumMod val="75000"/>
                    <a:lumOff val="25000"/>
                  </a:schemeClr>
                </a:solidFill>
              </a:defRPr>
            </a:lvl2pPr>
            <a:lvl3pPr>
              <a:defRPr>
                <a:solidFill>
                  <a:schemeClr val="tx1">
                    <a:lumMod val="75000"/>
                    <a:lumOff val="25000"/>
                  </a:schemeClr>
                </a:solidFill>
              </a:defRPr>
            </a:lvl3pPr>
            <a:lvl4pPr>
              <a:defRPr>
                <a:solidFill>
                  <a:schemeClr val="tx1">
                    <a:lumMod val="75000"/>
                    <a:lumOff val="25000"/>
                  </a:schemeClr>
                </a:solidFill>
              </a:defRPr>
            </a:lvl4pPr>
            <a:lvl5pPr>
              <a:defRPr>
                <a:solidFill>
                  <a:schemeClr val="tx1">
                    <a:lumMod val="75000"/>
                    <a:lumOff val="25000"/>
                  </a:schemeClr>
                </a:solidFill>
              </a:defRPr>
            </a:lvl5pPr>
          </a:lstStyle>
          <a:p>
            <a:pPr lvl="0"/>
            <a:r>
              <a:rPr lang="en-US" noProof="0"/>
              <a:t>Enter your caption</a:t>
            </a:r>
          </a:p>
        </p:txBody>
      </p:sp>
      <p:sp>
        <p:nvSpPr>
          <p:cNvPr id="5" name="Title 4">
            <a:extLst>
              <a:ext uri="{FF2B5EF4-FFF2-40B4-BE49-F238E27FC236}">
                <a16:creationId xmlns:a16="http://schemas.microsoft.com/office/drawing/2014/main" id="{7F8E7C83-06D7-4C5B-85B7-0E5713B4FAB3}"/>
              </a:ext>
            </a:extLst>
          </p:cNvPr>
          <p:cNvSpPr>
            <a:spLocks noGrp="1"/>
          </p:cNvSpPr>
          <p:nvPr>
            <p:ph type="title"/>
          </p:nvPr>
        </p:nvSpPr>
        <p:spPr/>
        <p:txBody>
          <a:bodyPr/>
          <a:lstStyle>
            <a:lvl1pPr>
              <a:defRPr spc="0"/>
            </a:lvl1pPr>
          </a:lstStyle>
          <a:p>
            <a:r>
              <a:rPr lang="en-US" noProof="0"/>
              <a:t>Click to edit Master title style</a:t>
            </a:r>
          </a:p>
        </p:txBody>
      </p:sp>
    </p:spTree>
    <p:extLst>
      <p:ext uri="{BB962C8B-B14F-4D97-AF65-F5344CB8AC3E}">
        <p14:creationId xmlns:p14="http://schemas.microsoft.com/office/powerpoint/2010/main" val="198778464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Vertical Title and Text">
  <p:cSld name="Vertical Title and Text">
    <p:spTree>
      <p:nvGrpSpPr>
        <p:cNvPr id="1" name="Shape 103"/>
        <p:cNvGrpSpPr/>
        <p:nvPr/>
      </p:nvGrpSpPr>
      <p:grpSpPr>
        <a:xfrm>
          <a:off x="0" y="0"/>
          <a:ext cx="0" cy="0"/>
          <a:chOff x="0" y="0"/>
          <a:chExt cx="0" cy="0"/>
        </a:xfrm>
      </p:grpSpPr>
      <p:sp>
        <p:nvSpPr>
          <p:cNvPr id="104" name="Google Shape;104;p37"/>
          <p:cNvSpPr>
            <a:spLocks noGrp="1"/>
          </p:cNvSpPr>
          <p:nvPr>
            <p:ph type="pic" idx="2"/>
          </p:nvPr>
        </p:nvSpPr>
        <p:spPr>
          <a:xfrm>
            <a:off x="6182067" y="1"/>
            <a:ext cx="2514600" cy="3325036"/>
          </a:xfrm>
          <a:prstGeom prst="rect">
            <a:avLst/>
          </a:prstGeom>
          <a:noFill/>
          <a:ln>
            <a:noFill/>
          </a:ln>
        </p:spPr>
      </p:sp>
    </p:spTree>
    <p:extLst>
      <p:ext uri="{BB962C8B-B14F-4D97-AF65-F5344CB8AC3E}">
        <p14:creationId xmlns:p14="http://schemas.microsoft.com/office/powerpoint/2010/main" val="237979105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05"/>
        <p:cNvGrpSpPr/>
        <p:nvPr/>
      </p:nvGrpSpPr>
      <p:grpSpPr>
        <a:xfrm>
          <a:off x="0" y="0"/>
          <a:ext cx="0" cy="0"/>
          <a:chOff x="0" y="0"/>
          <a:chExt cx="0" cy="0"/>
        </a:xfrm>
      </p:grpSpPr>
      <p:sp>
        <p:nvSpPr>
          <p:cNvPr id="106" name="Google Shape;106;p38"/>
          <p:cNvSpPr>
            <a:spLocks noGrp="1"/>
          </p:cNvSpPr>
          <p:nvPr>
            <p:ph type="pic" idx="2"/>
          </p:nvPr>
        </p:nvSpPr>
        <p:spPr>
          <a:xfrm>
            <a:off x="4743020" y="2622859"/>
            <a:ext cx="2705960" cy="2705960"/>
          </a:xfrm>
          <a:prstGeom prst="rect">
            <a:avLst/>
          </a:prstGeom>
          <a:noFill/>
          <a:ln>
            <a:noFill/>
          </a:ln>
        </p:spPr>
      </p:sp>
    </p:spTree>
    <p:extLst>
      <p:ext uri="{BB962C8B-B14F-4D97-AF65-F5344CB8AC3E}">
        <p14:creationId xmlns:p14="http://schemas.microsoft.com/office/powerpoint/2010/main" val="31011028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4_Custom Layout">
  <p:cSld name="4_Custom Layout">
    <p:spTree>
      <p:nvGrpSpPr>
        <p:cNvPr id="1" name="Shape 107"/>
        <p:cNvGrpSpPr/>
        <p:nvPr/>
      </p:nvGrpSpPr>
      <p:grpSpPr>
        <a:xfrm>
          <a:off x="0" y="0"/>
          <a:ext cx="0" cy="0"/>
          <a:chOff x="0" y="0"/>
          <a:chExt cx="0" cy="0"/>
        </a:xfrm>
      </p:grpSpPr>
      <p:sp>
        <p:nvSpPr>
          <p:cNvPr id="108" name="Google Shape;108;p39"/>
          <p:cNvSpPr>
            <a:spLocks noGrp="1"/>
          </p:cNvSpPr>
          <p:nvPr>
            <p:ph type="pic" idx="2"/>
          </p:nvPr>
        </p:nvSpPr>
        <p:spPr>
          <a:xfrm>
            <a:off x="5319619" y="3336076"/>
            <a:ext cx="1402012" cy="2703037"/>
          </a:xfrm>
          <a:prstGeom prst="rect">
            <a:avLst/>
          </a:prstGeom>
          <a:noFill/>
          <a:ln>
            <a:noFill/>
          </a:ln>
        </p:spPr>
      </p:sp>
      <p:sp>
        <p:nvSpPr>
          <p:cNvPr id="109" name="Google Shape;109;p39"/>
          <p:cNvSpPr>
            <a:spLocks noGrp="1"/>
          </p:cNvSpPr>
          <p:nvPr>
            <p:ph type="pic" idx="3"/>
          </p:nvPr>
        </p:nvSpPr>
        <p:spPr>
          <a:xfrm>
            <a:off x="6332999" y="2657179"/>
            <a:ext cx="4534364" cy="3174127"/>
          </a:xfrm>
          <a:prstGeom prst="rect">
            <a:avLst/>
          </a:prstGeom>
          <a:noFill/>
          <a:ln>
            <a:noFill/>
          </a:ln>
        </p:spPr>
      </p:sp>
    </p:spTree>
    <p:extLst>
      <p:ext uri="{BB962C8B-B14F-4D97-AF65-F5344CB8AC3E}">
        <p14:creationId xmlns:p14="http://schemas.microsoft.com/office/powerpoint/2010/main" val="418442482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6_Custom Layout">
  <p:cSld name="6_Custom Layout">
    <p:spTree>
      <p:nvGrpSpPr>
        <p:cNvPr id="1" name="Shape 110"/>
        <p:cNvGrpSpPr/>
        <p:nvPr/>
      </p:nvGrpSpPr>
      <p:grpSpPr>
        <a:xfrm>
          <a:off x="0" y="0"/>
          <a:ext cx="0" cy="0"/>
          <a:chOff x="0" y="0"/>
          <a:chExt cx="0" cy="0"/>
        </a:xfrm>
      </p:grpSpPr>
      <p:sp>
        <p:nvSpPr>
          <p:cNvPr id="111" name="Google Shape;111;p40"/>
          <p:cNvSpPr>
            <a:spLocks noGrp="1"/>
          </p:cNvSpPr>
          <p:nvPr>
            <p:ph type="pic" idx="2"/>
          </p:nvPr>
        </p:nvSpPr>
        <p:spPr>
          <a:xfrm>
            <a:off x="5112583" y="3091193"/>
            <a:ext cx="2115699" cy="2115699"/>
          </a:xfrm>
          <a:prstGeom prst="rect">
            <a:avLst/>
          </a:prstGeom>
          <a:noFill/>
          <a:ln>
            <a:noFill/>
          </a:ln>
        </p:spPr>
      </p:sp>
    </p:spTree>
    <p:extLst>
      <p:ext uri="{BB962C8B-B14F-4D97-AF65-F5344CB8AC3E}">
        <p14:creationId xmlns:p14="http://schemas.microsoft.com/office/powerpoint/2010/main" val="19708385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7_Custom Layout">
  <p:cSld name="7_Custom Layout">
    <p:spTree>
      <p:nvGrpSpPr>
        <p:cNvPr id="1" name="Shape 112"/>
        <p:cNvGrpSpPr/>
        <p:nvPr/>
      </p:nvGrpSpPr>
      <p:grpSpPr>
        <a:xfrm>
          <a:off x="0" y="0"/>
          <a:ext cx="0" cy="0"/>
          <a:chOff x="0" y="0"/>
          <a:chExt cx="0" cy="0"/>
        </a:xfrm>
      </p:grpSpPr>
      <p:sp>
        <p:nvSpPr>
          <p:cNvPr id="113" name="Google Shape;113;p41"/>
          <p:cNvSpPr>
            <a:spLocks noGrp="1"/>
          </p:cNvSpPr>
          <p:nvPr>
            <p:ph type="pic" idx="2"/>
          </p:nvPr>
        </p:nvSpPr>
        <p:spPr>
          <a:xfrm>
            <a:off x="7590252" y="2466753"/>
            <a:ext cx="3726536" cy="3484137"/>
          </a:xfrm>
          <a:prstGeom prst="rect">
            <a:avLst/>
          </a:prstGeom>
          <a:noFill/>
          <a:ln>
            <a:noFill/>
          </a:ln>
        </p:spPr>
      </p:sp>
    </p:spTree>
    <p:extLst>
      <p:ext uri="{BB962C8B-B14F-4D97-AF65-F5344CB8AC3E}">
        <p14:creationId xmlns:p14="http://schemas.microsoft.com/office/powerpoint/2010/main" val="134119562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0_Custom Layout">
  <p:cSld name="10_Custom Layout">
    <p:spTree>
      <p:nvGrpSpPr>
        <p:cNvPr id="1" name="Shape 114"/>
        <p:cNvGrpSpPr/>
        <p:nvPr/>
      </p:nvGrpSpPr>
      <p:grpSpPr>
        <a:xfrm>
          <a:off x="0" y="0"/>
          <a:ext cx="0" cy="0"/>
          <a:chOff x="0" y="0"/>
          <a:chExt cx="0" cy="0"/>
        </a:xfrm>
      </p:grpSpPr>
      <p:sp>
        <p:nvSpPr>
          <p:cNvPr id="115" name="Google Shape;115;p42"/>
          <p:cNvSpPr txBox="1">
            <a:spLocks noGrp="1"/>
          </p:cNvSpPr>
          <p:nvPr>
            <p:ph type="title"/>
          </p:nvPr>
        </p:nvSpPr>
        <p:spPr>
          <a:xfrm>
            <a:off x="838200" y="365125"/>
            <a:ext cx="10515600" cy="1325563"/>
          </a:xfrm>
          <a:prstGeom prst="rect">
            <a:avLst/>
          </a:prstGeom>
          <a:noFill/>
          <a:ln>
            <a:noFill/>
          </a:ln>
        </p:spPr>
        <p:txBody>
          <a:bodyPr spcFirstLastPara="1" wrap="square" lIns="68575" tIns="34275" rIns="68575" bIns="34275" anchor="t" anchorCtr="0">
            <a:noAutofit/>
          </a:bodyPr>
          <a:lstStyle>
            <a:lvl1pPr marR="0" lvl="0" algn="l" rtl="0">
              <a:lnSpc>
                <a:spcPct val="90000"/>
              </a:lnSpc>
              <a:spcBef>
                <a:spcPts val="0"/>
              </a:spcBef>
              <a:spcAft>
                <a:spcPts val="0"/>
              </a:spcAft>
              <a:buClr>
                <a:schemeClr val="dk1"/>
              </a:buClr>
              <a:buSzPts val="33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100"/>
              <a:buNone/>
              <a:defRPr sz="1867"/>
            </a:lvl2pPr>
            <a:lvl3pPr lvl="2">
              <a:spcBef>
                <a:spcPts val="0"/>
              </a:spcBef>
              <a:spcAft>
                <a:spcPts val="0"/>
              </a:spcAft>
              <a:buSzPts val="1100"/>
              <a:buNone/>
              <a:defRPr sz="1867"/>
            </a:lvl3pPr>
            <a:lvl4pPr lvl="3">
              <a:spcBef>
                <a:spcPts val="0"/>
              </a:spcBef>
              <a:spcAft>
                <a:spcPts val="0"/>
              </a:spcAft>
              <a:buSzPts val="1100"/>
              <a:buNone/>
              <a:defRPr sz="1867"/>
            </a:lvl4pPr>
            <a:lvl5pPr lvl="4">
              <a:spcBef>
                <a:spcPts val="0"/>
              </a:spcBef>
              <a:spcAft>
                <a:spcPts val="0"/>
              </a:spcAft>
              <a:buSzPts val="1100"/>
              <a:buNone/>
              <a:defRPr sz="1867"/>
            </a:lvl5pPr>
            <a:lvl6pPr lvl="5">
              <a:spcBef>
                <a:spcPts val="0"/>
              </a:spcBef>
              <a:spcAft>
                <a:spcPts val="0"/>
              </a:spcAft>
              <a:buSzPts val="1100"/>
              <a:buNone/>
              <a:defRPr sz="1867"/>
            </a:lvl6pPr>
            <a:lvl7pPr lvl="6">
              <a:spcBef>
                <a:spcPts val="0"/>
              </a:spcBef>
              <a:spcAft>
                <a:spcPts val="0"/>
              </a:spcAft>
              <a:buSzPts val="1100"/>
              <a:buNone/>
              <a:defRPr sz="1867"/>
            </a:lvl7pPr>
            <a:lvl8pPr lvl="7">
              <a:spcBef>
                <a:spcPts val="0"/>
              </a:spcBef>
              <a:spcAft>
                <a:spcPts val="0"/>
              </a:spcAft>
              <a:buSzPts val="1100"/>
              <a:buNone/>
              <a:defRPr sz="1867"/>
            </a:lvl8pPr>
            <a:lvl9pPr lvl="8">
              <a:spcBef>
                <a:spcPts val="0"/>
              </a:spcBef>
              <a:spcAft>
                <a:spcPts val="0"/>
              </a:spcAft>
              <a:buSzPts val="1100"/>
              <a:buNone/>
              <a:defRPr sz="1867"/>
            </a:lvl9pPr>
          </a:lstStyle>
          <a:p>
            <a:endParaRPr/>
          </a:p>
        </p:txBody>
      </p:sp>
      <p:sp>
        <p:nvSpPr>
          <p:cNvPr id="116" name="Google Shape;116;p42"/>
          <p:cNvSpPr txBox="1">
            <a:spLocks noGrp="1"/>
          </p:cNvSpPr>
          <p:nvPr>
            <p:ph type="dt" idx="10"/>
          </p:nvPr>
        </p:nvSpPr>
        <p:spPr>
          <a:xfrm>
            <a:off x="838200" y="6356351"/>
            <a:ext cx="2743200" cy="365125"/>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867">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117" name="Google Shape;117;p42"/>
          <p:cNvSpPr txBox="1">
            <a:spLocks noGrp="1"/>
          </p:cNvSpPr>
          <p:nvPr>
            <p:ph type="ftr" idx="11"/>
          </p:nvPr>
        </p:nvSpPr>
        <p:spPr>
          <a:xfrm>
            <a:off x="4038600" y="6356351"/>
            <a:ext cx="4114800" cy="365125"/>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867">
                <a:solidFill>
                  <a:schemeClr val="dk1"/>
                </a:solidFill>
                <a:latin typeface="Calibri"/>
                <a:ea typeface="Calibri"/>
                <a:cs typeface="Calibri"/>
                <a:sym typeface="Calibri"/>
              </a:defRPr>
            </a:lvl1pPr>
            <a:lvl2pPr marR="0" lvl="1"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867" b="0" i="0" u="none" strike="noStrike" cap="none">
                <a:solidFill>
                  <a:schemeClr val="dk1"/>
                </a:solidFill>
                <a:latin typeface="Calibri"/>
                <a:ea typeface="Calibri"/>
                <a:cs typeface="Calibri"/>
                <a:sym typeface="Calibri"/>
              </a:defRPr>
            </a:lvl9pPr>
          </a:lstStyle>
          <a:p>
            <a:endParaRPr/>
          </a:p>
        </p:txBody>
      </p:sp>
      <p:sp>
        <p:nvSpPr>
          <p:cNvPr id="118" name="Google Shape;118;p42"/>
          <p:cNvSpPr txBox="1">
            <a:spLocks noGrp="1"/>
          </p:cNvSpPr>
          <p:nvPr>
            <p:ph type="sldNum" idx="12"/>
          </p:nvPr>
        </p:nvSpPr>
        <p:spPr>
          <a:xfrm>
            <a:off x="8610600" y="6356351"/>
            <a:ext cx="2743200" cy="365125"/>
          </a:xfrm>
          <a:prstGeom prst="rect">
            <a:avLst/>
          </a:prstGeom>
          <a:noFill/>
          <a:ln>
            <a:noFill/>
          </a:ln>
        </p:spPr>
        <p:txBody>
          <a:bodyPr spcFirstLastPara="1" wrap="square" lIns="68575" tIns="34275" rIns="68575" bIns="34275" anchor="t" anchorCtr="0">
            <a:noAutofit/>
          </a:bodyPr>
          <a:lstStyle>
            <a:lvl1pPr marL="0" marR="0" lvl="0" indent="0" algn="l" rtl="0">
              <a:spcBef>
                <a:spcPts val="0"/>
              </a:spcBef>
              <a:buNone/>
              <a:defRPr sz="1867">
                <a:solidFill>
                  <a:schemeClr val="dk1"/>
                </a:solidFill>
                <a:latin typeface="Calibri"/>
                <a:ea typeface="Calibri"/>
                <a:cs typeface="Calibri"/>
                <a:sym typeface="Calibri"/>
              </a:defRPr>
            </a:lvl1pPr>
            <a:lvl2pPr marL="0" marR="0" lvl="1" indent="0" algn="l" rtl="0">
              <a:spcBef>
                <a:spcPts val="0"/>
              </a:spcBef>
              <a:buNone/>
              <a:defRPr sz="1867">
                <a:solidFill>
                  <a:schemeClr val="dk1"/>
                </a:solidFill>
                <a:latin typeface="Calibri"/>
                <a:ea typeface="Calibri"/>
                <a:cs typeface="Calibri"/>
                <a:sym typeface="Calibri"/>
              </a:defRPr>
            </a:lvl2pPr>
            <a:lvl3pPr marL="0" marR="0" lvl="2" indent="0" algn="l" rtl="0">
              <a:spcBef>
                <a:spcPts val="0"/>
              </a:spcBef>
              <a:buNone/>
              <a:defRPr sz="1867">
                <a:solidFill>
                  <a:schemeClr val="dk1"/>
                </a:solidFill>
                <a:latin typeface="Calibri"/>
                <a:ea typeface="Calibri"/>
                <a:cs typeface="Calibri"/>
                <a:sym typeface="Calibri"/>
              </a:defRPr>
            </a:lvl3pPr>
            <a:lvl4pPr marL="0" marR="0" lvl="3" indent="0" algn="l" rtl="0">
              <a:spcBef>
                <a:spcPts val="0"/>
              </a:spcBef>
              <a:buNone/>
              <a:defRPr sz="1867">
                <a:solidFill>
                  <a:schemeClr val="dk1"/>
                </a:solidFill>
                <a:latin typeface="Calibri"/>
                <a:ea typeface="Calibri"/>
                <a:cs typeface="Calibri"/>
                <a:sym typeface="Calibri"/>
              </a:defRPr>
            </a:lvl4pPr>
            <a:lvl5pPr marL="0" marR="0" lvl="4" indent="0" algn="l" rtl="0">
              <a:spcBef>
                <a:spcPts val="0"/>
              </a:spcBef>
              <a:buNone/>
              <a:defRPr sz="1867">
                <a:solidFill>
                  <a:schemeClr val="dk1"/>
                </a:solidFill>
                <a:latin typeface="Calibri"/>
                <a:ea typeface="Calibri"/>
                <a:cs typeface="Calibri"/>
                <a:sym typeface="Calibri"/>
              </a:defRPr>
            </a:lvl5pPr>
            <a:lvl6pPr marL="0" marR="0" lvl="5" indent="0" algn="l" rtl="0">
              <a:spcBef>
                <a:spcPts val="0"/>
              </a:spcBef>
              <a:buNone/>
              <a:defRPr sz="1867">
                <a:solidFill>
                  <a:schemeClr val="dk1"/>
                </a:solidFill>
                <a:latin typeface="Calibri"/>
                <a:ea typeface="Calibri"/>
                <a:cs typeface="Calibri"/>
                <a:sym typeface="Calibri"/>
              </a:defRPr>
            </a:lvl6pPr>
            <a:lvl7pPr marL="0" marR="0" lvl="6" indent="0" algn="l" rtl="0">
              <a:spcBef>
                <a:spcPts val="0"/>
              </a:spcBef>
              <a:buNone/>
              <a:defRPr sz="1867">
                <a:solidFill>
                  <a:schemeClr val="dk1"/>
                </a:solidFill>
                <a:latin typeface="Calibri"/>
                <a:ea typeface="Calibri"/>
                <a:cs typeface="Calibri"/>
                <a:sym typeface="Calibri"/>
              </a:defRPr>
            </a:lvl7pPr>
            <a:lvl8pPr marL="0" marR="0" lvl="7" indent="0" algn="l" rtl="0">
              <a:spcBef>
                <a:spcPts val="0"/>
              </a:spcBef>
              <a:buNone/>
              <a:defRPr sz="1867">
                <a:solidFill>
                  <a:schemeClr val="dk1"/>
                </a:solidFill>
                <a:latin typeface="Calibri"/>
                <a:ea typeface="Calibri"/>
                <a:cs typeface="Calibri"/>
                <a:sym typeface="Calibri"/>
              </a:defRPr>
            </a:lvl8pPr>
            <a:lvl9pPr marL="0" marR="0" lvl="8" indent="0" algn="l" rtl="0">
              <a:spcBef>
                <a:spcPts val="0"/>
              </a:spcBef>
              <a:buNone/>
              <a:defRPr sz="1867">
                <a:solidFill>
                  <a:schemeClr val="dk1"/>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98298658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Google Shape;16;p10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0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0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1695211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9"/>
        <p:cNvGrpSpPr/>
        <p:nvPr/>
      </p:nvGrpSpPr>
      <p:grpSpPr>
        <a:xfrm>
          <a:off x="0" y="0"/>
          <a:ext cx="0" cy="0"/>
          <a:chOff x="0" y="0"/>
          <a:chExt cx="0" cy="0"/>
        </a:xfrm>
      </p:grpSpPr>
      <p:sp>
        <p:nvSpPr>
          <p:cNvPr id="20" name="Google Shape;20;p101"/>
          <p:cNvSpPr txBox="1">
            <a:spLocks noGrp="1"/>
          </p:cNvSpPr>
          <p:nvPr>
            <p:ph type="title"/>
          </p:nvPr>
        </p:nvSpPr>
        <p:spPr>
          <a:xfrm>
            <a:off x="831849" y="1061886"/>
            <a:ext cx="9521519" cy="3500591"/>
          </a:xfrm>
          <a:prstGeom prst="rect">
            <a:avLst/>
          </a:prstGeom>
          <a:noFill/>
          <a:ln>
            <a:noFill/>
          </a:ln>
        </p:spPr>
        <p:txBody>
          <a:bodyPr spcFirstLastPara="1" wrap="square" lIns="91425" tIns="45700" rIns="91425" bIns="45700" anchor="b" anchorCtr="0">
            <a:normAutofit/>
          </a:bodyPr>
          <a:lstStyle>
            <a:lvl1pPr lvl="0" algn="l">
              <a:lnSpc>
                <a:spcPct val="75000"/>
              </a:lnSpc>
              <a:spcBef>
                <a:spcPts val="0"/>
              </a:spcBef>
              <a:spcAft>
                <a:spcPts val="0"/>
              </a:spcAft>
              <a:buClr>
                <a:schemeClr val="dk1"/>
              </a:buClr>
              <a:buSzPts val="8000"/>
              <a:buFont typeface="Play"/>
              <a:buNone/>
              <a:defRPr sz="8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01"/>
          <p:cNvSpPr txBox="1">
            <a:spLocks noGrp="1"/>
          </p:cNvSpPr>
          <p:nvPr>
            <p:ph type="body" idx="1"/>
          </p:nvPr>
        </p:nvSpPr>
        <p:spPr>
          <a:xfrm>
            <a:off x="831849" y="4589464"/>
            <a:ext cx="10515600" cy="1500187"/>
          </a:xfrm>
          <a:prstGeom prst="rect">
            <a:avLst/>
          </a:prstGeom>
          <a:noFill/>
          <a:ln>
            <a:noFill/>
          </a:ln>
        </p:spPr>
        <p:txBody>
          <a:bodyPr spcFirstLastPara="1" wrap="square" lIns="91425" tIns="45700" rIns="91425" bIns="45700" anchor="t" anchorCtr="0">
            <a:normAutofit/>
          </a:bodyPr>
          <a:lstStyle>
            <a:lvl1pPr marL="457189" lvl="0" indent="-228594" algn="l">
              <a:lnSpc>
                <a:spcPct val="90000"/>
              </a:lnSpc>
              <a:spcBef>
                <a:spcPts val="1000"/>
              </a:spcBef>
              <a:spcAft>
                <a:spcPts val="0"/>
              </a:spcAft>
              <a:buClr>
                <a:srgbClr val="757575"/>
              </a:buClr>
              <a:buSzPts val="3600"/>
              <a:buNone/>
              <a:defRPr sz="3600">
                <a:solidFill>
                  <a:srgbClr val="757575"/>
                </a:solidFill>
              </a:defRPr>
            </a:lvl1pPr>
            <a:lvl2pPr marL="914377" lvl="1" indent="-228594" algn="l">
              <a:lnSpc>
                <a:spcPct val="90000"/>
              </a:lnSpc>
              <a:spcBef>
                <a:spcPts val="500"/>
              </a:spcBef>
              <a:spcAft>
                <a:spcPts val="0"/>
              </a:spcAft>
              <a:buClr>
                <a:srgbClr val="757575"/>
              </a:buClr>
              <a:buSzPts val="2000"/>
              <a:buNone/>
              <a:defRPr sz="2000">
                <a:solidFill>
                  <a:srgbClr val="757575"/>
                </a:solidFill>
              </a:defRPr>
            </a:lvl2pPr>
            <a:lvl3pPr marL="1371566" lvl="2" indent="-228594" algn="l">
              <a:lnSpc>
                <a:spcPct val="90000"/>
              </a:lnSpc>
              <a:spcBef>
                <a:spcPts val="500"/>
              </a:spcBef>
              <a:spcAft>
                <a:spcPts val="0"/>
              </a:spcAft>
              <a:buClr>
                <a:srgbClr val="757575"/>
              </a:buClr>
              <a:buSzPts val="1800"/>
              <a:buNone/>
              <a:defRPr sz="1800">
                <a:solidFill>
                  <a:srgbClr val="757575"/>
                </a:solidFill>
              </a:defRPr>
            </a:lvl3pPr>
            <a:lvl4pPr marL="1828754" lvl="3" indent="-228594" algn="l">
              <a:lnSpc>
                <a:spcPct val="90000"/>
              </a:lnSpc>
              <a:spcBef>
                <a:spcPts val="500"/>
              </a:spcBef>
              <a:spcAft>
                <a:spcPts val="0"/>
              </a:spcAft>
              <a:buClr>
                <a:srgbClr val="757575"/>
              </a:buClr>
              <a:buSzPts val="1600"/>
              <a:buNone/>
              <a:defRPr sz="1600">
                <a:solidFill>
                  <a:srgbClr val="757575"/>
                </a:solidFill>
              </a:defRPr>
            </a:lvl4pPr>
            <a:lvl5pPr marL="2285943" lvl="4" indent="-228594" algn="l">
              <a:lnSpc>
                <a:spcPct val="90000"/>
              </a:lnSpc>
              <a:spcBef>
                <a:spcPts val="500"/>
              </a:spcBef>
              <a:spcAft>
                <a:spcPts val="0"/>
              </a:spcAft>
              <a:buClr>
                <a:srgbClr val="757575"/>
              </a:buClr>
              <a:buSzPts val="1600"/>
              <a:buNone/>
              <a:defRPr sz="1600">
                <a:solidFill>
                  <a:srgbClr val="757575"/>
                </a:solidFill>
              </a:defRPr>
            </a:lvl5pPr>
            <a:lvl6pPr marL="2743131" lvl="5" indent="-228594" algn="l">
              <a:lnSpc>
                <a:spcPct val="90000"/>
              </a:lnSpc>
              <a:spcBef>
                <a:spcPts val="500"/>
              </a:spcBef>
              <a:spcAft>
                <a:spcPts val="0"/>
              </a:spcAft>
              <a:buClr>
                <a:srgbClr val="757575"/>
              </a:buClr>
              <a:buSzPts val="1600"/>
              <a:buNone/>
              <a:defRPr sz="1600">
                <a:solidFill>
                  <a:srgbClr val="757575"/>
                </a:solidFill>
              </a:defRPr>
            </a:lvl6pPr>
            <a:lvl7pPr marL="3200320" lvl="6" indent="-228594" algn="l">
              <a:lnSpc>
                <a:spcPct val="90000"/>
              </a:lnSpc>
              <a:spcBef>
                <a:spcPts val="500"/>
              </a:spcBef>
              <a:spcAft>
                <a:spcPts val="0"/>
              </a:spcAft>
              <a:buClr>
                <a:srgbClr val="757575"/>
              </a:buClr>
              <a:buSzPts val="1600"/>
              <a:buNone/>
              <a:defRPr sz="1600">
                <a:solidFill>
                  <a:srgbClr val="757575"/>
                </a:solidFill>
              </a:defRPr>
            </a:lvl7pPr>
            <a:lvl8pPr marL="3657509" lvl="7" indent="-228594" algn="l">
              <a:lnSpc>
                <a:spcPct val="90000"/>
              </a:lnSpc>
              <a:spcBef>
                <a:spcPts val="500"/>
              </a:spcBef>
              <a:spcAft>
                <a:spcPts val="0"/>
              </a:spcAft>
              <a:buClr>
                <a:srgbClr val="757575"/>
              </a:buClr>
              <a:buSzPts val="1600"/>
              <a:buNone/>
              <a:defRPr sz="1600">
                <a:solidFill>
                  <a:srgbClr val="757575"/>
                </a:solidFill>
              </a:defRPr>
            </a:lvl8pPr>
            <a:lvl9pPr marL="4114697" lvl="8" indent="-228594"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22" name="Google Shape;22;p10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0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0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89993052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1_Cover ">
  <p:cSld name="1_Cover ">
    <p:spTree>
      <p:nvGrpSpPr>
        <p:cNvPr id="1" name="Shape 25"/>
        <p:cNvGrpSpPr/>
        <p:nvPr/>
      </p:nvGrpSpPr>
      <p:grpSpPr>
        <a:xfrm>
          <a:off x="0" y="0"/>
          <a:ext cx="0" cy="0"/>
          <a:chOff x="0" y="0"/>
          <a:chExt cx="0" cy="0"/>
        </a:xfrm>
      </p:grpSpPr>
      <p:sp>
        <p:nvSpPr>
          <p:cNvPr id="26" name="Google Shape;26;p102"/>
          <p:cNvSpPr>
            <a:spLocks noGrp="1"/>
          </p:cNvSpPr>
          <p:nvPr>
            <p:ph type="pic" idx="2"/>
          </p:nvPr>
        </p:nvSpPr>
        <p:spPr>
          <a:xfrm>
            <a:off x="818471" y="1309000"/>
            <a:ext cx="3503191" cy="4900912"/>
          </a:xfrm>
          <a:prstGeom prst="rect">
            <a:avLst/>
          </a:prstGeom>
          <a:noFill/>
          <a:ln>
            <a:noFill/>
          </a:ln>
        </p:spPr>
      </p:sp>
    </p:spTree>
    <p:extLst>
      <p:ext uri="{BB962C8B-B14F-4D97-AF65-F5344CB8AC3E}">
        <p14:creationId xmlns:p14="http://schemas.microsoft.com/office/powerpoint/2010/main" val="302565370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7"/>
        <p:cNvGrpSpPr/>
        <p:nvPr/>
      </p:nvGrpSpPr>
      <p:grpSpPr>
        <a:xfrm>
          <a:off x="0" y="0"/>
          <a:ext cx="0" cy="0"/>
          <a:chOff x="0" y="0"/>
          <a:chExt cx="0" cy="0"/>
        </a:xfrm>
      </p:grpSpPr>
      <p:sp>
        <p:nvSpPr>
          <p:cNvPr id="28" name="Google Shape;28;p103"/>
          <p:cNvSpPr>
            <a:spLocks noGrp="1"/>
          </p:cNvSpPr>
          <p:nvPr>
            <p:ph type="pic" idx="2"/>
          </p:nvPr>
        </p:nvSpPr>
        <p:spPr>
          <a:xfrm>
            <a:off x="818470" y="2862265"/>
            <a:ext cx="1133473" cy="1133473"/>
          </a:xfrm>
          <a:prstGeom prst="rect">
            <a:avLst/>
          </a:prstGeom>
          <a:noFill/>
          <a:ln>
            <a:noFill/>
          </a:ln>
        </p:spPr>
        <p:txBody>
          <a:bodyPr/>
          <a:lstStyle/>
          <a:p>
            <a:endParaRPr lang="en-US"/>
          </a:p>
        </p:txBody>
      </p:sp>
      <p:sp>
        <p:nvSpPr>
          <p:cNvPr id="29" name="Google Shape;29;p103"/>
          <p:cNvSpPr>
            <a:spLocks noGrp="1"/>
          </p:cNvSpPr>
          <p:nvPr>
            <p:ph type="pic" idx="3"/>
          </p:nvPr>
        </p:nvSpPr>
        <p:spPr>
          <a:xfrm>
            <a:off x="7472972" y="1674813"/>
            <a:ext cx="3521469" cy="3514921"/>
          </a:xfrm>
          <a:prstGeom prst="rect">
            <a:avLst/>
          </a:prstGeom>
          <a:noFill/>
          <a:ln>
            <a:noFill/>
          </a:ln>
        </p:spPr>
        <p:txBody>
          <a:bodyPr/>
          <a:lstStyle/>
          <a:p>
            <a:endParaRPr lang="en-US"/>
          </a:p>
        </p:txBody>
      </p:sp>
    </p:spTree>
    <p:extLst>
      <p:ext uri="{BB962C8B-B14F-4D97-AF65-F5344CB8AC3E}">
        <p14:creationId xmlns:p14="http://schemas.microsoft.com/office/powerpoint/2010/main" val="32046288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ank You">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pic>
        <p:nvPicPr>
          <p:cNvPr id="3" name="Content Placeholder 5">
            <a:extLst>
              <a:ext uri="{FF2B5EF4-FFF2-40B4-BE49-F238E27FC236}">
                <a16:creationId xmlns:a16="http://schemas.microsoft.com/office/drawing/2014/main" id="{4468B6CA-0580-6972-7464-0EDDA3BE4311}"/>
              </a:ext>
            </a:extLst>
          </p:cNvPr>
          <p:cNvPicPr>
            <a:picLocks noChangeAspect="1"/>
          </p:cNvPicPr>
          <p:nvPr userDrawn="1"/>
        </p:nvPicPr>
        <p:blipFill rotWithShape="1">
          <a:blip r:embed="rId3">
            <a:alphaModFix amt="90000"/>
          </a:blip>
          <a:srcRect l="14992"/>
          <a:stretch/>
        </p:blipFill>
        <p:spPr>
          <a:xfrm>
            <a:off x="0" y="0"/>
            <a:ext cx="7123814" cy="6803351"/>
          </a:xfrm>
          <a:prstGeom prst="rect">
            <a:avLst/>
          </a:prstGeom>
        </p:spPr>
      </p:pic>
      <p:sp>
        <p:nvSpPr>
          <p:cNvPr id="9" name="Text Placeholder 5">
            <a:extLst>
              <a:ext uri="{FF2B5EF4-FFF2-40B4-BE49-F238E27FC236}">
                <a16:creationId xmlns:a16="http://schemas.microsoft.com/office/drawing/2014/main" id="{52FA7FC9-E40E-4144-84E4-34E3722E9A6D}"/>
              </a:ext>
            </a:extLst>
          </p:cNvPr>
          <p:cNvSpPr>
            <a:spLocks noGrp="1"/>
          </p:cNvSpPr>
          <p:nvPr>
            <p:ph type="body" sz="quarter" idx="15" hasCustomPrompt="1"/>
          </p:nvPr>
        </p:nvSpPr>
        <p:spPr>
          <a:xfrm>
            <a:off x="793898" y="3770790"/>
            <a:ext cx="3630009" cy="316800"/>
          </a:xfrm>
          <a:noFill/>
        </p:spPr>
        <p:txBody>
          <a:bodyPr rIns="72000" anchor="ctr"/>
          <a:lstStyle>
            <a:lvl1pPr marL="0" indent="0" algn="l">
              <a:buNone/>
              <a:defRPr sz="1800">
                <a:solidFill>
                  <a:schemeClr val="bg1"/>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Full Name</a:t>
            </a:r>
          </a:p>
        </p:txBody>
      </p:sp>
      <p:sp>
        <p:nvSpPr>
          <p:cNvPr id="10" name="Text Placeholder 6">
            <a:extLst>
              <a:ext uri="{FF2B5EF4-FFF2-40B4-BE49-F238E27FC236}">
                <a16:creationId xmlns:a16="http://schemas.microsoft.com/office/drawing/2014/main" id="{97289182-4FE6-4A18-9775-4588D5801CF6}"/>
              </a:ext>
            </a:extLst>
          </p:cNvPr>
          <p:cNvSpPr>
            <a:spLocks noGrp="1"/>
          </p:cNvSpPr>
          <p:nvPr>
            <p:ph type="body" sz="quarter" idx="16" hasCustomPrompt="1"/>
          </p:nvPr>
        </p:nvSpPr>
        <p:spPr>
          <a:xfrm>
            <a:off x="793898" y="4186765"/>
            <a:ext cx="3630009" cy="316800"/>
          </a:xfrm>
          <a:noFill/>
        </p:spPr>
        <p:txBody>
          <a:bodyPr rIns="72000" anchor="ctr"/>
          <a:lstStyle>
            <a:lvl1pPr marL="0" indent="0" algn="l">
              <a:buNone/>
              <a:defRPr sz="1600" b="0" i="0">
                <a:solidFill>
                  <a:schemeClr val="accent4"/>
                </a:solidFill>
                <a:latin typeface="Aptos Light" panose="020B00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Phone Number</a:t>
            </a:r>
          </a:p>
        </p:txBody>
      </p:sp>
      <p:sp>
        <p:nvSpPr>
          <p:cNvPr id="11" name="Text Placeholder 7">
            <a:extLst>
              <a:ext uri="{FF2B5EF4-FFF2-40B4-BE49-F238E27FC236}">
                <a16:creationId xmlns:a16="http://schemas.microsoft.com/office/drawing/2014/main" id="{BD4E94C7-6CAF-4FEE-9E02-D3D3A2AC5EAF}"/>
              </a:ext>
            </a:extLst>
          </p:cNvPr>
          <p:cNvSpPr>
            <a:spLocks noGrp="1"/>
          </p:cNvSpPr>
          <p:nvPr>
            <p:ph type="body" sz="quarter" idx="17" hasCustomPrompt="1"/>
          </p:nvPr>
        </p:nvSpPr>
        <p:spPr>
          <a:xfrm>
            <a:off x="793898" y="4535782"/>
            <a:ext cx="3630009" cy="316800"/>
          </a:xfrm>
          <a:noFill/>
        </p:spPr>
        <p:txBody>
          <a:bodyPr rIns="72000" anchor="ctr"/>
          <a:lstStyle>
            <a:lvl1pPr marL="0" indent="0" algn="l">
              <a:buNone/>
              <a:defRPr sz="1600" b="0" i="0">
                <a:solidFill>
                  <a:schemeClr val="accent4"/>
                </a:solidFill>
                <a:latin typeface="Aptos Light" panose="020B00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Email or Social Media Handle</a:t>
            </a:r>
          </a:p>
        </p:txBody>
      </p:sp>
      <p:sp>
        <p:nvSpPr>
          <p:cNvPr id="12" name="Text Placeholder 8">
            <a:extLst>
              <a:ext uri="{FF2B5EF4-FFF2-40B4-BE49-F238E27FC236}">
                <a16:creationId xmlns:a16="http://schemas.microsoft.com/office/drawing/2014/main" id="{0DE421A3-3C59-48FC-BC3B-007ADFBEB4FE}"/>
              </a:ext>
            </a:extLst>
          </p:cNvPr>
          <p:cNvSpPr>
            <a:spLocks noGrp="1"/>
          </p:cNvSpPr>
          <p:nvPr>
            <p:ph type="body" sz="quarter" idx="18" hasCustomPrompt="1"/>
          </p:nvPr>
        </p:nvSpPr>
        <p:spPr>
          <a:xfrm>
            <a:off x="793898" y="4884799"/>
            <a:ext cx="3630009" cy="316800"/>
          </a:xfrm>
          <a:noFill/>
        </p:spPr>
        <p:txBody>
          <a:bodyPr rIns="72000" anchor="ctr"/>
          <a:lstStyle>
            <a:lvl1pPr marL="0" indent="0" algn="l">
              <a:buNone/>
              <a:defRPr sz="1600" b="0" i="0">
                <a:solidFill>
                  <a:schemeClr val="accent4"/>
                </a:solidFill>
                <a:latin typeface="Aptos Light" panose="020B0004020202020204" pitchFamily="34" charset="0"/>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Company Website</a:t>
            </a:r>
          </a:p>
        </p:txBody>
      </p:sp>
      <p:sp>
        <p:nvSpPr>
          <p:cNvPr id="14" name="Rectangle 13">
            <a:extLst>
              <a:ext uri="{FF2B5EF4-FFF2-40B4-BE49-F238E27FC236}">
                <a16:creationId xmlns:a16="http://schemas.microsoft.com/office/drawing/2014/main" id="{7A13D8A8-6C3D-4527-959D-41C3213F7F02}"/>
              </a:ext>
            </a:extLst>
          </p:cNvPr>
          <p:cNvSpPr/>
          <p:nvPr userDrawn="1"/>
        </p:nvSpPr>
        <p:spPr>
          <a:xfrm>
            <a:off x="0" y="6803351"/>
            <a:ext cx="9780104" cy="546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
        <p:nvSpPr>
          <p:cNvPr id="7" name="Title 6">
            <a:extLst>
              <a:ext uri="{FF2B5EF4-FFF2-40B4-BE49-F238E27FC236}">
                <a16:creationId xmlns:a16="http://schemas.microsoft.com/office/drawing/2014/main" id="{10035519-2A56-E77A-B11A-D68D22FC25E0}"/>
              </a:ext>
            </a:extLst>
          </p:cNvPr>
          <p:cNvSpPr>
            <a:spLocks noGrp="1"/>
          </p:cNvSpPr>
          <p:nvPr>
            <p:ph type="title" hasCustomPrompt="1"/>
          </p:nvPr>
        </p:nvSpPr>
        <p:spPr>
          <a:xfrm>
            <a:off x="719079" y="2585013"/>
            <a:ext cx="4863014" cy="843987"/>
          </a:xfrm>
        </p:spPr>
        <p:txBody>
          <a:bodyPr anchor="t"/>
          <a:lstStyle>
            <a:lvl1pPr>
              <a:defRPr sz="6000">
                <a:solidFill>
                  <a:schemeClr val="bg1"/>
                </a:solidFill>
              </a:defRPr>
            </a:lvl1pPr>
          </a:lstStyle>
          <a:p>
            <a:r>
              <a:rPr lang="en-US"/>
              <a:t>Thank You</a:t>
            </a:r>
          </a:p>
        </p:txBody>
      </p:sp>
    </p:spTree>
    <p:extLst>
      <p:ext uri="{BB962C8B-B14F-4D97-AF65-F5344CB8AC3E}">
        <p14:creationId xmlns:p14="http://schemas.microsoft.com/office/powerpoint/2010/main" val="2049663139"/>
      </p:ext>
    </p:extLst>
  </p:cSld>
  <p:clrMapOvr>
    <a:overrideClrMapping bg1="lt1" tx1="dk1" bg2="lt2" tx2="dk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9_Custom Layout">
  <p:cSld name="9_Custom Layout">
    <p:spTree>
      <p:nvGrpSpPr>
        <p:cNvPr id="1" name="Shape 30"/>
        <p:cNvGrpSpPr/>
        <p:nvPr/>
      </p:nvGrpSpPr>
      <p:grpSpPr>
        <a:xfrm>
          <a:off x="0" y="0"/>
          <a:ext cx="0" cy="0"/>
          <a:chOff x="0" y="0"/>
          <a:chExt cx="0" cy="0"/>
        </a:xfrm>
      </p:grpSpPr>
      <p:sp>
        <p:nvSpPr>
          <p:cNvPr id="31" name="Google Shape;31;p104"/>
          <p:cNvSpPr>
            <a:spLocks noGrp="1"/>
          </p:cNvSpPr>
          <p:nvPr>
            <p:ph type="pic" idx="2"/>
          </p:nvPr>
        </p:nvSpPr>
        <p:spPr>
          <a:xfrm>
            <a:off x="5887136" y="2063992"/>
            <a:ext cx="5340461" cy="4794011"/>
          </a:xfrm>
          <a:prstGeom prst="rect">
            <a:avLst/>
          </a:prstGeom>
          <a:noFill/>
          <a:ln>
            <a:noFill/>
          </a:ln>
        </p:spPr>
      </p:sp>
    </p:spTree>
    <p:extLst>
      <p:ext uri="{BB962C8B-B14F-4D97-AF65-F5344CB8AC3E}">
        <p14:creationId xmlns:p14="http://schemas.microsoft.com/office/powerpoint/2010/main" val="257738171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1) Title slide 1">
  <p:cSld name="1) Title slide 1">
    <p:bg>
      <p:bgPr>
        <a:gradFill>
          <a:gsLst>
            <a:gs pos="0">
              <a:srgbClr val="EB5541"/>
            </a:gs>
            <a:gs pos="100000">
              <a:srgbClr val="FEBEB4"/>
            </a:gs>
          </a:gsLst>
          <a:lin ang="5400000" scaled="0"/>
        </a:gradFill>
        <a:effectLst/>
      </p:bgPr>
    </p:bg>
    <p:spTree>
      <p:nvGrpSpPr>
        <p:cNvPr id="1" name="Shape 32"/>
        <p:cNvGrpSpPr/>
        <p:nvPr/>
      </p:nvGrpSpPr>
      <p:grpSpPr>
        <a:xfrm>
          <a:off x="0" y="0"/>
          <a:ext cx="0" cy="0"/>
          <a:chOff x="0" y="0"/>
          <a:chExt cx="0" cy="0"/>
        </a:xfrm>
      </p:grpSpPr>
      <p:sp>
        <p:nvSpPr>
          <p:cNvPr id="33" name="Google Shape;33;p105"/>
          <p:cNvSpPr/>
          <p:nvPr/>
        </p:nvSpPr>
        <p:spPr>
          <a:xfrm>
            <a:off x="0" y="-126556"/>
            <a:ext cx="12192000" cy="6984557"/>
          </a:xfrm>
          <a:prstGeom prst="rect">
            <a:avLst/>
          </a:prstGeom>
          <a:gradFill>
            <a:gsLst>
              <a:gs pos="0">
                <a:srgbClr val="EB5541"/>
              </a:gs>
              <a:gs pos="100000">
                <a:srgbClr val="FEBEB4"/>
              </a:gs>
            </a:gsLst>
            <a:lin ang="5400000" scaled="0"/>
          </a:gra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EB5541"/>
              </a:solidFill>
              <a:latin typeface="Arial"/>
              <a:ea typeface="Arial"/>
              <a:cs typeface="Arial"/>
              <a:sym typeface="Arial"/>
            </a:endParaRPr>
          </a:p>
        </p:txBody>
      </p:sp>
      <p:sp>
        <p:nvSpPr>
          <p:cNvPr id="34" name="Google Shape;34;p105"/>
          <p:cNvSpPr/>
          <p:nvPr/>
        </p:nvSpPr>
        <p:spPr>
          <a:xfrm>
            <a:off x="632869" y="438914"/>
            <a:ext cx="10926265" cy="5790785"/>
          </a:xfrm>
          <a:prstGeom prst="roundRect">
            <a:avLst>
              <a:gd name="adj" fmla="val 3473"/>
            </a:avLst>
          </a:prstGeom>
          <a:solidFill>
            <a:schemeClr val="lt1"/>
          </a:solidFill>
          <a:ln>
            <a:noFill/>
          </a:ln>
          <a:effectLst>
            <a:outerShdw blurRad="372799" algn="ctr" rotWithShape="0">
              <a:srgbClr val="000000">
                <a:alpha val="27058"/>
              </a:srgbClr>
            </a:outerShdw>
          </a:effectLst>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sp>
        <p:nvSpPr>
          <p:cNvPr id="35" name="Google Shape;35;p105"/>
          <p:cNvSpPr txBox="1">
            <a:spLocks noGrp="1"/>
          </p:cNvSpPr>
          <p:nvPr>
            <p:ph type="ctrTitle"/>
          </p:nvPr>
        </p:nvSpPr>
        <p:spPr>
          <a:xfrm>
            <a:off x="1219200" y="2383120"/>
            <a:ext cx="9753600" cy="2430379"/>
          </a:xfrm>
          <a:prstGeom prst="rect">
            <a:avLst/>
          </a:prstGeom>
          <a:noFill/>
          <a:ln>
            <a:noFill/>
          </a:ln>
        </p:spPr>
        <p:txBody>
          <a:bodyPr spcFirstLastPara="1" wrap="square" lIns="0" tIns="0" rIns="0" bIns="0" anchor="t" anchorCtr="0">
            <a:noAutofit/>
          </a:bodyPr>
          <a:lstStyle>
            <a:lvl1pPr lvl="0" algn="ctr">
              <a:lnSpc>
                <a:spcPct val="75000"/>
              </a:lnSpc>
              <a:spcBef>
                <a:spcPts val="0"/>
              </a:spcBef>
              <a:spcAft>
                <a:spcPts val="0"/>
              </a:spcAft>
              <a:buClr>
                <a:schemeClr val="accent2"/>
              </a:buClr>
              <a:buSzPts val="5200"/>
              <a:buFont typeface="Times New Roman"/>
              <a:buNone/>
              <a:defRPr sz="7200" b="0">
                <a:solidFill>
                  <a:schemeClr val="dk2"/>
                </a:solidFill>
                <a:latin typeface="Times New Roman"/>
                <a:ea typeface="Times New Roman"/>
                <a:cs typeface="Times New Roman"/>
                <a:sym typeface="Times New Roman"/>
              </a:defRPr>
            </a:lvl1pPr>
            <a:lvl2pPr lvl="1" algn="l">
              <a:lnSpc>
                <a:spcPct val="80000"/>
              </a:lnSpc>
              <a:spcBef>
                <a:spcPts val="0"/>
              </a:spcBef>
              <a:spcAft>
                <a:spcPts val="0"/>
              </a:spcAft>
              <a:buSzPts val="5200"/>
              <a:buNone/>
              <a:defRPr sz="6933"/>
            </a:lvl2pPr>
            <a:lvl3pPr lvl="2" algn="l">
              <a:lnSpc>
                <a:spcPct val="80000"/>
              </a:lnSpc>
              <a:spcBef>
                <a:spcPts val="0"/>
              </a:spcBef>
              <a:spcAft>
                <a:spcPts val="0"/>
              </a:spcAft>
              <a:buSzPts val="5200"/>
              <a:buNone/>
              <a:defRPr sz="6933"/>
            </a:lvl3pPr>
            <a:lvl4pPr lvl="3" algn="l">
              <a:lnSpc>
                <a:spcPct val="80000"/>
              </a:lnSpc>
              <a:spcBef>
                <a:spcPts val="0"/>
              </a:spcBef>
              <a:spcAft>
                <a:spcPts val="0"/>
              </a:spcAft>
              <a:buSzPts val="5200"/>
              <a:buNone/>
              <a:defRPr sz="6933"/>
            </a:lvl4pPr>
            <a:lvl5pPr lvl="4" algn="l">
              <a:lnSpc>
                <a:spcPct val="80000"/>
              </a:lnSpc>
              <a:spcBef>
                <a:spcPts val="0"/>
              </a:spcBef>
              <a:spcAft>
                <a:spcPts val="0"/>
              </a:spcAft>
              <a:buSzPts val="5200"/>
              <a:buNone/>
              <a:defRPr sz="6933"/>
            </a:lvl5pPr>
            <a:lvl6pPr lvl="5" algn="l">
              <a:lnSpc>
                <a:spcPct val="80000"/>
              </a:lnSpc>
              <a:spcBef>
                <a:spcPts val="0"/>
              </a:spcBef>
              <a:spcAft>
                <a:spcPts val="0"/>
              </a:spcAft>
              <a:buSzPts val="5200"/>
              <a:buNone/>
              <a:defRPr sz="6933"/>
            </a:lvl6pPr>
            <a:lvl7pPr lvl="6" algn="l">
              <a:lnSpc>
                <a:spcPct val="80000"/>
              </a:lnSpc>
              <a:spcBef>
                <a:spcPts val="0"/>
              </a:spcBef>
              <a:spcAft>
                <a:spcPts val="0"/>
              </a:spcAft>
              <a:buSzPts val="5200"/>
              <a:buNone/>
              <a:defRPr sz="6933"/>
            </a:lvl7pPr>
            <a:lvl8pPr lvl="7" algn="l">
              <a:lnSpc>
                <a:spcPct val="80000"/>
              </a:lnSpc>
              <a:spcBef>
                <a:spcPts val="0"/>
              </a:spcBef>
              <a:spcAft>
                <a:spcPts val="0"/>
              </a:spcAft>
              <a:buSzPts val="5200"/>
              <a:buNone/>
              <a:defRPr sz="6933"/>
            </a:lvl8pPr>
            <a:lvl9pPr lvl="8" algn="l">
              <a:lnSpc>
                <a:spcPct val="80000"/>
              </a:lnSpc>
              <a:spcBef>
                <a:spcPts val="0"/>
              </a:spcBef>
              <a:spcAft>
                <a:spcPts val="0"/>
              </a:spcAft>
              <a:buSzPts val="5200"/>
              <a:buNone/>
              <a:defRPr sz="6933"/>
            </a:lvl9pPr>
          </a:lstStyle>
          <a:p>
            <a:endParaRPr/>
          </a:p>
        </p:txBody>
      </p:sp>
      <p:sp>
        <p:nvSpPr>
          <p:cNvPr id="36" name="Google Shape;36;p105"/>
          <p:cNvSpPr txBox="1">
            <a:spLocks noGrp="1"/>
          </p:cNvSpPr>
          <p:nvPr>
            <p:ph type="subTitle" idx="1"/>
          </p:nvPr>
        </p:nvSpPr>
        <p:spPr>
          <a:xfrm>
            <a:off x="1219201" y="1792242"/>
            <a:ext cx="9753599" cy="473721"/>
          </a:xfrm>
          <a:prstGeom prst="rect">
            <a:avLst/>
          </a:prstGeom>
          <a:noFill/>
          <a:ln>
            <a:noFill/>
          </a:ln>
        </p:spPr>
        <p:txBody>
          <a:bodyPr spcFirstLastPara="1" wrap="square" lIns="0" tIns="0" rIns="0" bIns="0" anchor="t" anchorCtr="0">
            <a:noAutofit/>
          </a:bodyPr>
          <a:lstStyle>
            <a:lvl1pPr lvl="0" algn="ctr">
              <a:lnSpc>
                <a:spcPct val="100000"/>
              </a:lnSpc>
              <a:spcBef>
                <a:spcPts val="0"/>
              </a:spcBef>
              <a:spcAft>
                <a:spcPts val="0"/>
              </a:spcAft>
              <a:buClr>
                <a:schemeClr val="accent2"/>
              </a:buClr>
              <a:buSzPts val="1700"/>
              <a:buFont typeface="Lato Light"/>
              <a:buNone/>
              <a:defRPr sz="2933">
                <a:solidFill>
                  <a:schemeClr val="dk2"/>
                </a:solidFill>
                <a:latin typeface="Lato Light"/>
                <a:ea typeface="Lato Light"/>
                <a:cs typeface="Lato Light"/>
                <a:sym typeface="Lato Light"/>
              </a:defRPr>
            </a:lvl1pPr>
            <a:lvl2pPr lvl="1"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2pPr>
            <a:lvl3pPr lvl="2"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3pPr>
            <a:lvl4pPr lvl="3"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4pPr>
            <a:lvl5pPr lvl="4"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5pPr>
            <a:lvl6pPr lvl="5"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6pPr>
            <a:lvl7pPr lvl="6"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7pPr>
            <a:lvl8pPr lvl="7"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8pPr>
            <a:lvl9pPr lvl="8"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9pPr>
          </a:lstStyle>
          <a:p>
            <a:endParaRPr/>
          </a:p>
        </p:txBody>
      </p:sp>
      <p:sp>
        <p:nvSpPr>
          <p:cNvPr id="37" name="Google Shape;37;p105"/>
          <p:cNvSpPr txBox="1"/>
          <p:nvPr/>
        </p:nvSpPr>
        <p:spPr>
          <a:xfrm>
            <a:off x="5716695" y="-717973"/>
            <a:ext cx="246308" cy="410363"/>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38" name="Google Shape;38;p105"/>
          <p:cNvPicPr preferRelativeResize="0"/>
          <p:nvPr/>
        </p:nvPicPr>
        <p:blipFill rotWithShape="1">
          <a:blip r:embed="rId2">
            <a:alphaModFix/>
          </a:blip>
          <a:srcRect/>
          <a:stretch/>
        </p:blipFill>
        <p:spPr>
          <a:xfrm>
            <a:off x="5118852" y="5378968"/>
            <a:ext cx="1954299" cy="456936"/>
          </a:xfrm>
          <a:prstGeom prst="rect">
            <a:avLst/>
          </a:prstGeom>
          <a:noFill/>
          <a:ln>
            <a:noFill/>
          </a:ln>
        </p:spPr>
      </p:pic>
      <p:pic>
        <p:nvPicPr>
          <p:cNvPr id="39" name="Google Shape;39;p105"/>
          <p:cNvPicPr preferRelativeResize="0"/>
          <p:nvPr/>
        </p:nvPicPr>
        <p:blipFill rotWithShape="1">
          <a:blip r:embed="rId3">
            <a:alphaModFix/>
          </a:blip>
          <a:srcRect/>
          <a:stretch/>
        </p:blipFill>
        <p:spPr>
          <a:xfrm rot="-837972">
            <a:off x="-1009646" y="687291"/>
            <a:ext cx="5396041" cy="2401988"/>
          </a:xfrm>
          <a:prstGeom prst="rect">
            <a:avLst/>
          </a:prstGeom>
          <a:noFill/>
          <a:ln>
            <a:noFill/>
          </a:ln>
        </p:spPr>
      </p:pic>
    </p:spTree>
    <p:extLst>
      <p:ext uri="{BB962C8B-B14F-4D97-AF65-F5344CB8AC3E}">
        <p14:creationId xmlns:p14="http://schemas.microsoft.com/office/powerpoint/2010/main" val="306105808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3) Statement">
  <p:cSld name="3) Statement">
    <p:bg>
      <p:bgPr>
        <a:solidFill>
          <a:schemeClr val="lt1"/>
        </a:solidFill>
        <a:effectLst/>
      </p:bgPr>
    </p:bg>
    <p:spTree>
      <p:nvGrpSpPr>
        <p:cNvPr id="1" name="Shape 40"/>
        <p:cNvGrpSpPr/>
        <p:nvPr/>
      </p:nvGrpSpPr>
      <p:grpSpPr>
        <a:xfrm>
          <a:off x="0" y="0"/>
          <a:ext cx="0" cy="0"/>
          <a:chOff x="0" y="0"/>
          <a:chExt cx="0" cy="0"/>
        </a:xfrm>
      </p:grpSpPr>
      <p:sp>
        <p:nvSpPr>
          <p:cNvPr id="41" name="Google Shape;41;p106"/>
          <p:cNvSpPr txBox="1"/>
          <p:nvPr/>
        </p:nvSpPr>
        <p:spPr>
          <a:xfrm>
            <a:off x="11567532" y="6515427"/>
            <a:ext cx="371003" cy="143565"/>
          </a:xfrm>
          <a:prstGeom prst="rect">
            <a:avLst/>
          </a:prstGeom>
          <a:noFill/>
          <a:ln>
            <a:noFill/>
          </a:ln>
        </p:spPr>
        <p:txBody>
          <a:bodyPr spcFirstLastPara="1" wrap="square" lIns="0" tIns="0" rIns="121900" bIns="0" anchor="t" anchorCtr="0">
            <a:spAutoFit/>
          </a:bodyPr>
          <a:lstStyle/>
          <a:p>
            <a:pPr marL="0" marR="0" lvl="0" indent="0" algn="r" rtl="0">
              <a:lnSpc>
                <a:spcPct val="100000"/>
              </a:lnSpc>
              <a:spcBef>
                <a:spcPts val="0"/>
              </a:spcBef>
              <a:spcAft>
                <a:spcPts val="0"/>
              </a:spcAft>
              <a:buClr>
                <a:srgbClr val="000000"/>
              </a:buClr>
              <a:buSzPts val="700"/>
              <a:buFont typeface="Arial"/>
              <a:buNone/>
            </a:pPr>
            <a:r>
              <a:rPr lang="en-US" sz="933" b="0" i="0" u="none" strike="noStrike" cap="none">
                <a:solidFill>
                  <a:schemeClr val="dk1"/>
                </a:solidFill>
                <a:latin typeface="Lato"/>
                <a:ea typeface="Lato"/>
                <a:cs typeface="Lato"/>
                <a:sym typeface="Lato"/>
              </a:rPr>
              <a:t> </a:t>
            </a:r>
            <a:fld id="{00000000-1234-1234-1234-123412341234}" type="slidenum">
              <a:rPr lang="en-US" sz="933" b="0" i="0" u="none" strike="noStrike" cap="none">
                <a:solidFill>
                  <a:schemeClr val="dk1"/>
                </a:solidFill>
                <a:latin typeface="Lato"/>
                <a:ea typeface="Lato"/>
                <a:cs typeface="Lato"/>
                <a:sym typeface="Lato"/>
              </a:rPr>
              <a:pPr marL="0" marR="0" lvl="0" indent="0" algn="r" rtl="0">
                <a:lnSpc>
                  <a:spcPct val="100000"/>
                </a:lnSpc>
                <a:spcBef>
                  <a:spcPts val="0"/>
                </a:spcBef>
                <a:spcAft>
                  <a:spcPts val="0"/>
                </a:spcAft>
                <a:buClr>
                  <a:srgbClr val="000000"/>
                </a:buClr>
                <a:buSzPts val="700"/>
                <a:buFont typeface="Arial"/>
                <a:buNone/>
              </a:pPr>
              <a:t>‹#›</a:t>
            </a:fld>
            <a:r>
              <a:rPr lang="en-US" sz="933" b="0" i="0" u="none" strike="noStrike" cap="none">
                <a:solidFill>
                  <a:schemeClr val="dk1"/>
                </a:solidFill>
                <a:latin typeface="Lato"/>
                <a:ea typeface="Lato"/>
                <a:cs typeface="Lato"/>
                <a:sym typeface="Lato"/>
              </a:rPr>
              <a:t> </a:t>
            </a:r>
            <a:endParaRPr sz="933" b="0" i="0" u="none" strike="noStrike" cap="none">
              <a:solidFill>
                <a:schemeClr val="dk1"/>
              </a:solidFill>
              <a:latin typeface="Lato"/>
              <a:ea typeface="Lato"/>
              <a:cs typeface="Lato"/>
              <a:sym typeface="Lato"/>
            </a:endParaRPr>
          </a:p>
        </p:txBody>
      </p:sp>
      <p:sp>
        <p:nvSpPr>
          <p:cNvPr id="42" name="Google Shape;42;p106"/>
          <p:cNvSpPr txBox="1"/>
          <p:nvPr/>
        </p:nvSpPr>
        <p:spPr>
          <a:xfrm>
            <a:off x="12742127" y="2795239"/>
            <a:ext cx="0" cy="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43" name="Google Shape;43;p106" title="Kindsight_Mark_neutral5.png"/>
          <p:cNvPicPr preferRelativeResize="0"/>
          <p:nvPr/>
        </p:nvPicPr>
        <p:blipFill rotWithShape="1">
          <a:blip r:embed="rId2">
            <a:alphaModFix/>
          </a:blip>
          <a:srcRect/>
          <a:stretch/>
        </p:blipFill>
        <p:spPr>
          <a:xfrm>
            <a:off x="628419" y="6320855"/>
            <a:ext cx="222300" cy="266388"/>
          </a:xfrm>
          <a:prstGeom prst="rect">
            <a:avLst/>
          </a:prstGeom>
          <a:noFill/>
          <a:ln>
            <a:noFill/>
          </a:ln>
        </p:spPr>
      </p:pic>
      <p:sp>
        <p:nvSpPr>
          <p:cNvPr id="44" name="Google Shape;44;p106"/>
          <p:cNvSpPr txBox="1">
            <a:spLocks noGrp="1"/>
          </p:cNvSpPr>
          <p:nvPr>
            <p:ph type="title"/>
          </p:nvPr>
        </p:nvSpPr>
        <p:spPr>
          <a:xfrm>
            <a:off x="628420" y="1219202"/>
            <a:ext cx="10939113" cy="4082473"/>
          </a:xfrm>
          <a:prstGeom prst="rect">
            <a:avLst/>
          </a:prstGeom>
          <a:noFill/>
          <a:ln>
            <a:noFill/>
          </a:ln>
        </p:spPr>
        <p:txBody>
          <a:bodyPr spcFirstLastPara="1" wrap="square" lIns="0" tIns="0" rIns="0" bIns="0" anchor="ctr" anchorCtr="0">
            <a:noAutofit/>
          </a:bodyPr>
          <a:lstStyle>
            <a:lvl1pPr lvl="0" algn="ctr">
              <a:lnSpc>
                <a:spcPct val="80000"/>
              </a:lnSpc>
              <a:spcBef>
                <a:spcPts val="0"/>
              </a:spcBef>
              <a:spcAft>
                <a:spcPts val="0"/>
              </a:spcAft>
              <a:buClr>
                <a:schemeClr val="accent6"/>
              </a:buClr>
              <a:buSzPts val="2800"/>
              <a:buFont typeface="Times New Roman"/>
              <a:buNone/>
              <a:defRPr sz="3465">
                <a:solidFill>
                  <a:schemeClr val="dk1"/>
                </a:solidFill>
                <a:latin typeface="Lato"/>
                <a:ea typeface="Lato"/>
                <a:cs typeface="Lato"/>
                <a:sym typeface="Lato"/>
              </a:defRPr>
            </a:lvl1pPr>
            <a:lvl2pPr lvl="1" algn="l">
              <a:lnSpc>
                <a:spcPct val="80000"/>
              </a:lnSpc>
              <a:spcBef>
                <a:spcPts val="0"/>
              </a:spcBef>
              <a:spcAft>
                <a:spcPts val="0"/>
              </a:spcAft>
              <a:buClr>
                <a:schemeClr val="accent6"/>
              </a:buClr>
              <a:buSzPts val="2800"/>
              <a:buNone/>
              <a:defRPr>
                <a:solidFill>
                  <a:schemeClr val="accent6"/>
                </a:solidFill>
              </a:defRPr>
            </a:lvl2pPr>
            <a:lvl3pPr lvl="2" algn="l">
              <a:lnSpc>
                <a:spcPct val="80000"/>
              </a:lnSpc>
              <a:spcBef>
                <a:spcPts val="0"/>
              </a:spcBef>
              <a:spcAft>
                <a:spcPts val="0"/>
              </a:spcAft>
              <a:buClr>
                <a:schemeClr val="accent6"/>
              </a:buClr>
              <a:buSzPts val="2800"/>
              <a:buNone/>
              <a:defRPr>
                <a:solidFill>
                  <a:schemeClr val="accent6"/>
                </a:solidFill>
              </a:defRPr>
            </a:lvl3pPr>
            <a:lvl4pPr lvl="3" algn="l">
              <a:lnSpc>
                <a:spcPct val="80000"/>
              </a:lnSpc>
              <a:spcBef>
                <a:spcPts val="0"/>
              </a:spcBef>
              <a:spcAft>
                <a:spcPts val="0"/>
              </a:spcAft>
              <a:buClr>
                <a:schemeClr val="accent6"/>
              </a:buClr>
              <a:buSzPts val="2800"/>
              <a:buNone/>
              <a:defRPr>
                <a:solidFill>
                  <a:schemeClr val="accent6"/>
                </a:solidFill>
              </a:defRPr>
            </a:lvl4pPr>
            <a:lvl5pPr lvl="4" algn="l">
              <a:lnSpc>
                <a:spcPct val="80000"/>
              </a:lnSpc>
              <a:spcBef>
                <a:spcPts val="0"/>
              </a:spcBef>
              <a:spcAft>
                <a:spcPts val="0"/>
              </a:spcAft>
              <a:buClr>
                <a:schemeClr val="accent6"/>
              </a:buClr>
              <a:buSzPts val="2800"/>
              <a:buNone/>
              <a:defRPr>
                <a:solidFill>
                  <a:schemeClr val="accent6"/>
                </a:solidFill>
              </a:defRPr>
            </a:lvl5pPr>
            <a:lvl6pPr lvl="5" algn="l">
              <a:lnSpc>
                <a:spcPct val="80000"/>
              </a:lnSpc>
              <a:spcBef>
                <a:spcPts val="0"/>
              </a:spcBef>
              <a:spcAft>
                <a:spcPts val="0"/>
              </a:spcAft>
              <a:buClr>
                <a:schemeClr val="accent6"/>
              </a:buClr>
              <a:buSzPts val="2800"/>
              <a:buNone/>
              <a:defRPr>
                <a:solidFill>
                  <a:schemeClr val="accent6"/>
                </a:solidFill>
              </a:defRPr>
            </a:lvl6pPr>
            <a:lvl7pPr lvl="6" algn="l">
              <a:lnSpc>
                <a:spcPct val="80000"/>
              </a:lnSpc>
              <a:spcBef>
                <a:spcPts val="0"/>
              </a:spcBef>
              <a:spcAft>
                <a:spcPts val="0"/>
              </a:spcAft>
              <a:buClr>
                <a:schemeClr val="accent6"/>
              </a:buClr>
              <a:buSzPts val="2800"/>
              <a:buNone/>
              <a:defRPr>
                <a:solidFill>
                  <a:schemeClr val="accent6"/>
                </a:solidFill>
              </a:defRPr>
            </a:lvl7pPr>
            <a:lvl8pPr lvl="7" algn="l">
              <a:lnSpc>
                <a:spcPct val="80000"/>
              </a:lnSpc>
              <a:spcBef>
                <a:spcPts val="0"/>
              </a:spcBef>
              <a:spcAft>
                <a:spcPts val="0"/>
              </a:spcAft>
              <a:buClr>
                <a:schemeClr val="accent6"/>
              </a:buClr>
              <a:buSzPts val="2800"/>
              <a:buNone/>
              <a:defRPr>
                <a:solidFill>
                  <a:schemeClr val="accent6"/>
                </a:solidFill>
              </a:defRPr>
            </a:lvl8pPr>
            <a:lvl9pPr lvl="8" algn="l">
              <a:lnSpc>
                <a:spcPct val="80000"/>
              </a:lnSpc>
              <a:spcBef>
                <a:spcPts val="0"/>
              </a:spcBef>
              <a:spcAft>
                <a:spcPts val="0"/>
              </a:spcAft>
              <a:buClr>
                <a:schemeClr val="accent6"/>
              </a:buClr>
              <a:buSzPts val="2800"/>
              <a:buNone/>
              <a:defRPr>
                <a:solidFill>
                  <a:schemeClr val="accent6"/>
                </a:solidFill>
              </a:defRPr>
            </a:lvl9pPr>
          </a:lstStyle>
          <a:p>
            <a:endParaRPr/>
          </a:p>
        </p:txBody>
      </p:sp>
      <p:pic>
        <p:nvPicPr>
          <p:cNvPr id="45" name="Google Shape;45;p106" title="Squiggle_Big loop.png"/>
          <p:cNvPicPr preferRelativeResize="0"/>
          <p:nvPr/>
        </p:nvPicPr>
        <p:blipFill rotWithShape="1">
          <a:blip r:embed="rId3">
            <a:alphaModFix/>
          </a:blip>
          <a:srcRect/>
          <a:stretch/>
        </p:blipFill>
        <p:spPr>
          <a:xfrm rot="1445969">
            <a:off x="-1610373" y="4112974"/>
            <a:ext cx="6354804" cy="2144116"/>
          </a:xfrm>
          <a:prstGeom prst="rect">
            <a:avLst/>
          </a:prstGeom>
          <a:noFill/>
          <a:ln>
            <a:noFill/>
          </a:ln>
        </p:spPr>
      </p:pic>
    </p:spTree>
    <p:extLst>
      <p:ext uri="{BB962C8B-B14F-4D97-AF65-F5344CB8AC3E}">
        <p14:creationId xmlns:p14="http://schemas.microsoft.com/office/powerpoint/2010/main" val="159742314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2) Text - 1 Column">
  <p:cSld name="2) Text - 1 Column">
    <p:bg>
      <p:bgPr>
        <a:solidFill>
          <a:srgbClr val="FAF5F0"/>
        </a:solidFill>
        <a:effectLst/>
      </p:bgPr>
    </p:bg>
    <p:spTree>
      <p:nvGrpSpPr>
        <p:cNvPr id="1" name="Shape 46"/>
        <p:cNvGrpSpPr/>
        <p:nvPr/>
      </p:nvGrpSpPr>
      <p:grpSpPr>
        <a:xfrm>
          <a:off x="0" y="0"/>
          <a:ext cx="0" cy="0"/>
          <a:chOff x="0" y="0"/>
          <a:chExt cx="0" cy="0"/>
        </a:xfrm>
      </p:grpSpPr>
      <p:sp>
        <p:nvSpPr>
          <p:cNvPr id="47" name="Google Shape;47;p107"/>
          <p:cNvSpPr txBox="1">
            <a:spLocks noGrp="1"/>
          </p:cNvSpPr>
          <p:nvPr>
            <p:ph type="body" idx="1"/>
          </p:nvPr>
        </p:nvSpPr>
        <p:spPr>
          <a:xfrm>
            <a:off x="531843" y="1506512"/>
            <a:ext cx="8014628" cy="4276800"/>
          </a:xfrm>
          <a:prstGeom prst="rect">
            <a:avLst/>
          </a:prstGeom>
          <a:noFill/>
          <a:ln>
            <a:noFill/>
          </a:ln>
        </p:spPr>
        <p:txBody>
          <a:bodyPr spcFirstLastPara="1" wrap="square" lIns="91425" tIns="91425" rIns="91425" bIns="91425" anchor="t" anchorCtr="0">
            <a:noAutofit/>
          </a:bodyPr>
          <a:lstStyle>
            <a:lvl1pPr marL="457189" lvl="0" indent="-228594" algn="l">
              <a:lnSpc>
                <a:spcPct val="115000"/>
              </a:lnSpc>
              <a:spcBef>
                <a:spcPts val="1600"/>
              </a:spcBef>
              <a:spcAft>
                <a:spcPts val="0"/>
              </a:spcAft>
              <a:buClr>
                <a:schemeClr val="accent6"/>
              </a:buClr>
              <a:buSzPts val="1300"/>
              <a:buNone/>
              <a:defRPr sz="1867" i="0">
                <a:solidFill>
                  <a:schemeClr val="dk1"/>
                </a:solidFill>
              </a:defRPr>
            </a:lvl1pPr>
            <a:lvl2pPr marL="914377" lvl="1" indent="-304792" algn="l">
              <a:lnSpc>
                <a:spcPct val="115000"/>
              </a:lnSpc>
              <a:spcBef>
                <a:spcPts val="1600"/>
              </a:spcBef>
              <a:spcAft>
                <a:spcPts val="0"/>
              </a:spcAft>
              <a:buClr>
                <a:schemeClr val="accent6"/>
              </a:buClr>
              <a:buSzPts val="1200"/>
              <a:buFont typeface="Lato"/>
              <a:buChar char="○"/>
              <a:defRPr sz="1600">
                <a:solidFill>
                  <a:schemeClr val="accent6"/>
                </a:solidFill>
                <a:latin typeface="Lato"/>
                <a:ea typeface="Lato"/>
                <a:cs typeface="Lato"/>
                <a:sym typeface="Lato"/>
              </a:defRPr>
            </a:lvl2pPr>
            <a:lvl3pPr marL="1371566" lvl="2" indent="-292093" algn="l">
              <a:lnSpc>
                <a:spcPct val="115000"/>
              </a:lnSpc>
              <a:spcBef>
                <a:spcPts val="0"/>
              </a:spcBef>
              <a:spcAft>
                <a:spcPts val="0"/>
              </a:spcAft>
              <a:buClr>
                <a:schemeClr val="accent6"/>
              </a:buClr>
              <a:buSzPts val="1000"/>
              <a:buFont typeface="Lato"/>
              <a:buChar char="■"/>
              <a:defRPr sz="1333">
                <a:solidFill>
                  <a:schemeClr val="accent6"/>
                </a:solidFill>
                <a:latin typeface="Lato"/>
                <a:ea typeface="Lato"/>
                <a:cs typeface="Lato"/>
                <a:sym typeface="Lato"/>
              </a:defRPr>
            </a:lvl3pPr>
            <a:lvl4pPr marL="1828754" lvl="3" indent="-292093" algn="l">
              <a:lnSpc>
                <a:spcPct val="115000"/>
              </a:lnSpc>
              <a:spcBef>
                <a:spcPts val="0"/>
              </a:spcBef>
              <a:spcAft>
                <a:spcPts val="0"/>
              </a:spcAft>
              <a:buClr>
                <a:schemeClr val="accent6"/>
              </a:buClr>
              <a:buSzPts val="1000"/>
              <a:buFont typeface="Lato"/>
              <a:buChar char="●"/>
              <a:defRPr sz="1333">
                <a:solidFill>
                  <a:schemeClr val="accent6"/>
                </a:solidFill>
                <a:latin typeface="Lato"/>
                <a:ea typeface="Lato"/>
                <a:cs typeface="Lato"/>
                <a:sym typeface="Lato"/>
              </a:defRPr>
            </a:lvl4pPr>
            <a:lvl5pPr marL="2285943" lvl="4" indent="-292093" algn="l">
              <a:lnSpc>
                <a:spcPct val="115000"/>
              </a:lnSpc>
              <a:spcBef>
                <a:spcPts val="0"/>
              </a:spcBef>
              <a:spcAft>
                <a:spcPts val="0"/>
              </a:spcAft>
              <a:buClr>
                <a:schemeClr val="accent6"/>
              </a:buClr>
              <a:buSzPts val="1000"/>
              <a:buFont typeface="Lato"/>
              <a:buChar char="○"/>
              <a:defRPr sz="1333">
                <a:solidFill>
                  <a:schemeClr val="accent6"/>
                </a:solidFill>
                <a:latin typeface="Lato"/>
                <a:ea typeface="Lato"/>
                <a:cs typeface="Lato"/>
                <a:sym typeface="Lato"/>
              </a:defRPr>
            </a:lvl5pPr>
            <a:lvl6pPr marL="2743131" lvl="5" indent="-292093" algn="l">
              <a:lnSpc>
                <a:spcPct val="115000"/>
              </a:lnSpc>
              <a:spcBef>
                <a:spcPts val="0"/>
              </a:spcBef>
              <a:spcAft>
                <a:spcPts val="0"/>
              </a:spcAft>
              <a:buClr>
                <a:schemeClr val="accent6"/>
              </a:buClr>
              <a:buSzPts val="1000"/>
              <a:buFont typeface="Lato"/>
              <a:buChar char="■"/>
              <a:defRPr sz="1333">
                <a:solidFill>
                  <a:schemeClr val="accent6"/>
                </a:solidFill>
                <a:latin typeface="Lato"/>
                <a:ea typeface="Lato"/>
                <a:cs typeface="Lato"/>
                <a:sym typeface="Lato"/>
              </a:defRPr>
            </a:lvl6pPr>
            <a:lvl7pPr marL="3200320" lvl="6" indent="-292093" algn="l">
              <a:lnSpc>
                <a:spcPct val="115000"/>
              </a:lnSpc>
              <a:spcBef>
                <a:spcPts val="0"/>
              </a:spcBef>
              <a:spcAft>
                <a:spcPts val="0"/>
              </a:spcAft>
              <a:buClr>
                <a:schemeClr val="accent6"/>
              </a:buClr>
              <a:buSzPts val="1000"/>
              <a:buFont typeface="Lato"/>
              <a:buChar char="●"/>
              <a:defRPr sz="1333">
                <a:solidFill>
                  <a:schemeClr val="accent6"/>
                </a:solidFill>
                <a:latin typeface="Lato"/>
                <a:ea typeface="Lato"/>
                <a:cs typeface="Lato"/>
                <a:sym typeface="Lato"/>
              </a:defRPr>
            </a:lvl7pPr>
            <a:lvl8pPr marL="3657509" lvl="7" indent="-292093" algn="l">
              <a:lnSpc>
                <a:spcPct val="115000"/>
              </a:lnSpc>
              <a:spcBef>
                <a:spcPts val="0"/>
              </a:spcBef>
              <a:spcAft>
                <a:spcPts val="0"/>
              </a:spcAft>
              <a:buClr>
                <a:schemeClr val="accent6"/>
              </a:buClr>
              <a:buSzPts val="1000"/>
              <a:buFont typeface="Lato"/>
              <a:buChar char="○"/>
              <a:defRPr sz="1333">
                <a:solidFill>
                  <a:schemeClr val="accent6"/>
                </a:solidFill>
                <a:latin typeface="Lato"/>
                <a:ea typeface="Lato"/>
                <a:cs typeface="Lato"/>
                <a:sym typeface="Lato"/>
              </a:defRPr>
            </a:lvl8pPr>
            <a:lvl9pPr marL="4114697" lvl="8" indent="-292093" algn="l">
              <a:lnSpc>
                <a:spcPct val="115000"/>
              </a:lnSpc>
              <a:spcBef>
                <a:spcPts val="0"/>
              </a:spcBef>
              <a:spcAft>
                <a:spcPts val="0"/>
              </a:spcAft>
              <a:buClr>
                <a:schemeClr val="accent6"/>
              </a:buClr>
              <a:buSzPts val="1000"/>
              <a:buFont typeface="Lato"/>
              <a:buChar char="■"/>
              <a:defRPr sz="1333">
                <a:solidFill>
                  <a:schemeClr val="accent6"/>
                </a:solidFill>
                <a:latin typeface="Lato"/>
                <a:ea typeface="Lato"/>
                <a:cs typeface="Lato"/>
                <a:sym typeface="Lato"/>
              </a:defRPr>
            </a:lvl9pPr>
          </a:lstStyle>
          <a:p>
            <a:endParaRPr/>
          </a:p>
        </p:txBody>
      </p:sp>
      <p:sp>
        <p:nvSpPr>
          <p:cNvPr id="48" name="Google Shape;48;p107"/>
          <p:cNvSpPr txBox="1">
            <a:spLocks noGrp="1"/>
          </p:cNvSpPr>
          <p:nvPr>
            <p:ph type="title"/>
          </p:nvPr>
        </p:nvSpPr>
        <p:spPr>
          <a:xfrm>
            <a:off x="628420" y="457200"/>
            <a:ext cx="10939113" cy="617488"/>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6"/>
              </a:buClr>
              <a:buSzPts val="2800"/>
              <a:buFont typeface="Times New Roman"/>
              <a:buNone/>
              <a:defRPr b="0">
                <a:solidFill>
                  <a:schemeClr val="dk1"/>
                </a:solidFill>
                <a:latin typeface="Times New Roman"/>
                <a:ea typeface="Times New Roman"/>
                <a:cs typeface="Times New Roman"/>
                <a:sym typeface="Times New Roman"/>
              </a:defRPr>
            </a:lvl1pPr>
            <a:lvl2pPr lvl="1" algn="l">
              <a:lnSpc>
                <a:spcPct val="80000"/>
              </a:lnSpc>
              <a:spcBef>
                <a:spcPts val="0"/>
              </a:spcBef>
              <a:spcAft>
                <a:spcPts val="0"/>
              </a:spcAft>
              <a:buClr>
                <a:schemeClr val="accent6"/>
              </a:buClr>
              <a:buSzPts val="2800"/>
              <a:buNone/>
              <a:defRPr>
                <a:solidFill>
                  <a:schemeClr val="accent6"/>
                </a:solidFill>
              </a:defRPr>
            </a:lvl2pPr>
            <a:lvl3pPr lvl="2" algn="l">
              <a:lnSpc>
                <a:spcPct val="80000"/>
              </a:lnSpc>
              <a:spcBef>
                <a:spcPts val="0"/>
              </a:spcBef>
              <a:spcAft>
                <a:spcPts val="0"/>
              </a:spcAft>
              <a:buClr>
                <a:schemeClr val="accent6"/>
              </a:buClr>
              <a:buSzPts val="2800"/>
              <a:buNone/>
              <a:defRPr>
                <a:solidFill>
                  <a:schemeClr val="accent6"/>
                </a:solidFill>
              </a:defRPr>
            </a:lvl3pPr>
            <a:lvl4pPr lvl="3" algn="l">
              <a:lnSpc>
                <a:spcPct val="80000"/>
              </a:lnSpc>
              <a:spcBef>
                <a:spcPts val="0"/>
              </a:spcBef>
              <a:spcAft>
                <a:spcPts val="0"/>
              </a:spcAft>
              <a:buClr>
                <a:schemeClr val="accent6"/>
              </a:buClr>
              <a:buSzPts val="2800"/>
              <a:buNone/>
              <a:defRPr>
                <a:solidFill>
                  <a:schemeClr val="accent6"/>
                </a:solidFill>
              </a:defRPr>
            </a:lvl4pPr>
            <a:lvl5pPr lvl="4" algn="l">
              <a:lnSpc>
                <a:spcPct val="80000"/>
              </a:lnSpc>
              <a:spcBef>
                <a:spcPts val="0"/>
              </a:spcBef>
              <a:spcAft>
                <a:spcPts val="0"/>
              </a:spcAft>
              <a:buClr>
                <a:schemeClr val="accent6"/>
              </a:buClr>
              <a:buSzPts val="2800"/>
              <a:buNone/>
              <a:defRPr>
                <a:solidFill>
                  <a:schemeClr val="accent6"/>
                </a:solidFill>
              </a:defRPr>
            </a:lvl5pPr>
            <a:lvl6pPr lvl="5" algn="l">
              <a:lnSpc>
                <a:spcPct val="80000"/>
              </a:lnSpc>
              <a:spcBef>
                <a:spcPts val="0"/>
              </a:spcBef>
              <a:spcAft>
                <a:spcPts val="0"/>
              </a:spcAft>
              <a:buClr>
                <a:schemeClr val="accent6"/>
              </a:buClr>
              <a:buSzPts val="2800"/>
              <a:buNone/>
              <a:defRPr>
                <a:solidFill>
                  <a:schemeClr val="accent6"/>
                </a:solidFill>
              </a:defRPr>
            </a:lvl6pPr>
            <a:lvl7pPr lvl="6" algn="l">
              <a:lnSpc>
                <a:spcPct val="80000"/>
              </a:lnSpc>
              <a:spcBef>
                <a:spcPts val="0"/>
              </a:spcBef>
              <a:spcAft>
                <a:spcPts val="0"/>
              </a:spcAft>
              <a:buClr>
                <a:schemeClr val="accent6"/>
              </a:buClr>
              <a:buSzPts val="2800"/>
              <a:buNone/>
              <a:defRPr>
                <a:solidFill>
                  <a:schemeClr val="accent6"/>
                </a:solidFill>
              </a:defRPr>
            </a:lvl7pPr>
            <a:lvl8pPr lvl="7" algn="l">
              <a:lnSpc>
                <a:spcPct val="80000"/>
              </a:lnSpc>
              <a:spcBef>
                <a:spcPts val="0"/>
              </a:spcBef>
              <a:spcAft>
                <a:spcPts val="0"/>
              </a:spcAft>
              <a:buClr>
                <a:schemeClr val="accent6"/>
              </a:buClr>
              <a:buSzPts val="2800"/>
              <a:buNone/>
              <a:defRPr>
                <a:solidFill>
                  <a:schemeClr val="accent6"/>
                </a:solidFill>
              </a:defRPr>
            </a:lvl8pPr>
            <a:lvl9pPr lvl="8" algn="l">
              <a:lnSpc>
                <a:spcPct val="80000"/>
              </a:lnSpc>
              <a:spcBef>
                <a:spcPts val="0"/>
              </a:spcBef>
              <a:spcAft>
                <a:spcPts val="0"/>
              </a:spcAft>
              <a:buClr>
                <a:schemeClr val="accent6"/>
              </a:buClr>
              <a:buSzPts val="2800"/>
              <a:buNone/>
              <a:defRPr>
                <a:solidFill>
                  <a:schemeClr val="accent6"/>
                </a:solidFill>
              </a:defRPr>
            </a:lvl9pPr>
          </a:lstStyle>
          <a:p>
            <a:endParaRPr/>
          </a:p>
        </p:txBody>
      </p:sp>
      <p:sp>
        <p:nvSpPr>
          <p:cNvPr id="49" name="Google Shape;49;p107"/>
          <p:cNvSpPr txBox="1"/>
          <p:nvPr/>
        </p:nvSpPr>
        <p:spPr>
          <a:xfrm>
            <a:off x="11567532" y="6515427"/>
            <a:ext cx="371003" cy="143565"/>
          </a:xfrm>
          <a:prstGeom prst="rect">
            <a:avLst/>
          </a:prstGeom>
          <a:noFill/>
          <a:ln>
            <a:noFill/>
          </a:ln>
        </p:spPr>
        <p:txBody>
          <a:bodyPr spcFirstLastPara="1" wrap="square" lIns="0" tIns="0" rIns="121900" bIns="0" anchor="t" anchorCtr="0">
            <a:spAutoFit/>
          </a:bodyPr>
          <a:lstStyle/>
          <a:p>
            <a:pPr marL="0" marR="0" lvl="0" indent="0" algn="r" rtl="0">
              <a:lnSpc>
                <a:spcPct val="100000"/>
              </a:lnSpc>
              <a:spcBef>
                <a:spcPts val="0"/>
              </a:spcBef>
              <a:spcAft>
                <a:spcPts val="0"/>
              </a:spcAft>
              <a:buClr>
                <a:srgbClr val="000000"/>
              </a:buClr>
              <a:buSzPts val="700"/>
              <a:buFont typeface="Arial"/>
              <a:buNone/>
            </a:pPr>
            <a:r>
              <a:rPr lang="en-US" sz="933" b="0" i="0" u="none" strike="noStrike" cap="none">
                <a:solidFill>
                  <a:schemeClr val="dk1"/>
                </a:solidFill>
                <a:latin typeface="Lato"/>
                <a:ea typeface="Lato"/>
                <a:cs typeface="Lato"/>
                <a:sym typeface="Lato"/>
              </a:rPr>
              <a:t> </a:t>
            </a:r>
            <a:fld id="{00000000-1234-1234-1234-123412341234}" type="slidenum">
              <a:rPr lang="en-US" sz="933" b="0" i="0" u="none" strike="noStrike" cap="none">
                <a:solidFill>
                  <a:schemeClr val="dk1"/>
                </a:solidFill>
                <a:latin typeface="Lato"/>
                <a:ea typeface="Lato"/>
                <a:cs typeface="Lato"/>
                <a:sym typeface="Lato"/>
              </a:rPr>
              <a:pPr marL="0" marR="0" lvl="0" indent="0" algn="r" rtl="0">
                <a:lnSpc>
                  <a:spcPct val="100000"/>
                </a:lnSpc>
                <a:spcBef>
                  <a:spcPts val="0"/>
                </a:spcBef>
                <a:spcAft>
                  <a:spcPts val="0"/>
                </a:spcAft>
                <a:buClr>
                  <a:srgbClr val="000000"/>
                </a:buClr>
                <a:buSzPts val="700"/>
                <a:buFont typeface="Arial"/>
                <a:buNone/>
              </a:pPr>
              <a:t>‹#›</a:t>
            </a:fld>
            <a:r>
              <a:rPr lang="en-US" sz="933" b="0" i="0" u="none" strike="noStrike" cap="none">
                <a:solidFill>
                  <a:schemeClr val="dk1"/>
                </a:solidFill>
                <a:latin typeface="Lato"/>
                <a:ea typeface="Lato"/>
                <a:cs typeface="Lato"/>
                <a:sym typeface="Lato"/>
              </a:rPr>
              <a:t> </a:t>
            </a:r>
            <a:endParaRPr sz="933" b="0" i="0" u="none" strike="noStrike" cap="none">
              <a:solidFill>
                <a:schemeClr val="dk1"/>
              </a:solidFill>
              <a:latin typeface="Lato"/>
              <a:ea typeface="Lato"/>
              <a:cs typeface="Lato"/>
              <a:sym typeface="Lato"/>
            </a:endParaRPr>
          </a:p>
        </p:txBody>
      </p:sp>
      <p:sp>
        <p:nvSpPr>
          <p:cNvPr id="50" name="Google Shape;50;p107"/>
          <p:cNvSpPr txBox="1"/>
          <p:nvPr/>
        </p:nvSpPr>
        <p:spPr>
          <a:xfrm>
            <a:off x="12742127" y="2795239"/>
            <a:ext cx="0" cy="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51" name="Google Shape;51;p107" title="Kindsight_Mark_neutral5.png"/>
          <p:cNvPicPr preferRelativeResize="0"/>
          <p:nvPr/>
        </p:nvPicPr>
        <p:blipFill rotWithShape="1">
          <a:blip r:embed="rId2">
            <a:alphaModFix/>
          </a:blip>
          <a:srcRect/>
          <a:stretch/>
        </p:blipFill>
        <p:spPr>
          <a:xfrm>
            <a:off x="628419" y="6320855"/>
            <a:ext cx="222300" cy="266388"/>
          </a:xfrm>
          <a:prstGeom prst="rect">
            <a:avLst/>
          </a:prstGeom>
          <a:noFill/>
          <a:ln>
            <a:noFill/>
          </a:ln>
        </p:spPr>
      </p:pic>
      <p:pic>
        <p:nvPicPr>
          <p:cNvPr id="52" name="Google Shape;52;p107"/>
          <p:cNvPicPr preferRelativeResize="0"/>
          <p:nvPr/>
        </p:nvPicPr>
        <p:blipFill rotWithShape="1">
          <a:blip r:embed="rId3">
            <a:alphaModFix/>
          </a:blip>
          <a:srcRect/>
          <a:stretch/>
        </p:blipFill>
        <p:spPr>
          <a:xfrm rot="10583238">
            <a:off x="7794725" y="3832277"/>
            <a:ext cx="6031559" cy="2684881"/>
          </a:xfrm>
          <a:prstGeom prst="rect">
            <a:avLst/>
          </a:prstGeom>
          <a:noFill/>
          <a:ln>
            <a:noFill/>
          </a:ln>
        </p:spPr>
      </p:pic>
    </p:spTree>
    <p:extLst>
      <p:ext uri="{BB962C8B-B14F-4D97-AF65-F5344CB8AC3E}">
        <p14:creationId xmlns:p14="http://schemas.microsoft.com/office/powerpoint/2010/main" val="285324690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2) Text - 1 wide column ">
  <p:cSld name="2) Text - 1 wide column ">
    <p:bg>
      <p:bgPr>
        <a:solidFill>
          <a:srgbClr val="FAF5F0"/>
        </a:solidFill>
        <a:effectLst/>
      </p:bgPr>
    </p:bg>
    <p:spTree>
      <p:nvGrpSpPr>
        <p:cNvPr id="1" name="Shape 53"/>
        <p:cNvGrpSpPr/>
        <p:nvPr/>
      </p:nvGrpSpPr>
      <p:grpSpPr>
        <a:xfrm>
          <a:off x="0" y="0"/>
          <a:ext cx="0" cy="0"/>
          <a:chOff x="0" y="0"/>
          <a:chExt cx="0" cy="0"/>
        </a:xfrm>
      </p:grpSpPr>
      <p:sp>
        <p:nvSpPr>
          <p:cNvPr id="54" name="Google Shape;54;p108"/>
          <p:cNvSpPr txBox="1">
            <a:spLocks noGrp="1"/>
          </p:cNvSpPr>
          <p:nvPr>
            <p:ph type="body" idx="1"/>
          </p:nvPr>
        </p:nvSpPr>
        <p:spPr>
          <a:xfrm>
            <a:off x="531845" y="1506512"/>
            <a:ext cx="11035687" cy="4276800"/>
          </a:xfrm>
          <a:prstGeom prst="rect">
            <a:avLst/>
          </a:prstGeom>
          <a:noFill/>
          <a:ln>
            <a:noFill/>
          </a:ln>
        </p:spPr>
        <p:txBody>
          <a:bodyPr spcFirstLastPara="1" wrap="square" lIns="91425" tIns="91425" rIns="91425" bIns="91425" anchor="t" anchorCtr="0">
            <a:noAutofit/>
          </a:bodyPr>
          <a:lstStyle>
            <a:lvl1pPr marL="457189" lvl="0" indent="-228594" algn="l">
              <a:lnSpc>
                <a:spcPct val="115000"/>
              </a:lnSpc>
              <a:spcBef>
                <a:spcPts val="1600"/>
              </a:spcBef>
              <a:spcAft>
                <a:spcPts val="0"/>
              </a:spcAft>
              <a:buClr>
                <a:schemeClr val="accent6"/>
              </a:buClr>
              <a:buSzPts val="1300"/>
              <a:buNone/>
              <a:defRPr sz="1867" i="0">
                <a:solidFill>
                  <a:schemeClr val="dk1"/>
                </a:solidFill>
              </a:defRPr>
            </a:lvl1pPr>
            <a:lvl2pPr marL="914377" lvl="1" indent="-304792" algn="l">
              <a:lnSpc>
                <a:spcPct val="115000"/>
              </a:lnSpc>
              <a:spcBef>
                <a:spcPts val="1600"/>
              </a:spcBef>
              <a:spcAft>
                <a:spcPts val="0"/>
              </a:spcAft>
              <a:buClr>
                <a:schemeClr val="accent6"/>
              </a:buClr>
              <a:buSzPts val="1200"/>
              <a:buFont typeface="Lato"/>
              <a:buChar char="○"/>
              <a:defRPr sz="1600">
                <a:solidFill>
                  <a:schemeClr val="accent6"/>
                </a:solidFill>
                <a:latin typeface="Lato"/>
                <a:ea typeface="Lato"/>
                <a:cs typeface="Lato"/>
                <a:sym typeface="Lato"/>
              </a:defRPr>
            </a:lvl2pPr>
            <a:lvl3pPr marL="1371566" lvl="2"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3pPr>
            <a:lvl4pPr marL="1828754" lvl="3"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4pPr>
            <a:lvl5pPr marL="2285943" lvl="4"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5pPr>
            <a:lvl6pPr marL="2743131" lvl="5"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6pPr>
            <a:lvl7pPr marL="3200320" lvl="6"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7pPr>
            <a:lvl8pPr marL="3657509" lvl="7"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8pPr>
            <a:lvl9pPr marL="4114697" lvl="8"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9pPr>
          </a:lstStyle>
          <a:p>
            <a:endParaRPr/>
          </a:p>
        </p:txBody>
      </p:sp>
      <p:sp>
        <p:nvSpPr>
          <p:cNvPr id="55" name="Google Shape;55;p108"/>
          <p:cNvSpPr txBox="1">
            <a:spLocks noGrp="1"/>
          </p:cNvSpPr>
          <p:nvPr>
            <p:ph type="title"/>
          </p:nvPr>
        </p:nvSpPr>
        <p:spPr>
          <a:xfrm>
            <a:off x="628420" y="457200"/>
            <a:ext cx="10939113" cy="617488"/>
          </a:xfrm>
          <a:prstGeom prst="rect">
            <a:avLst/>
          </a:prstGeom>
          <a:noFill/>
          <a:ln>
            <a:noFill/>
          </a:ln>
        </p:spPr>
        <p:txBody>
          <a:bodyPr spcFirstLastPara="1" wrap="square" lIns="0" tIns="0" rIns="0" bIns="0" anchor="t" anchorCtr="0">
            <a:noAutofit/>
          </a:bodyPr>
          <a:lstStyle>
            <a:lvl1pPr lvl="0" algn="l">
              <a:lnSpc>
                <a:spcPct val="80000"/>
              </a:lnSpc>
              <a:spcBef>
                <a:spcPts val="0"/>
              </a:spcBef>
              <a:spcAft>
                <a:spcPts val="0"/>
              </a:spcAft>
              <a:buClr>
                <a:schemeClr val="accent6"/>
              </a:buClr>
              <a:buSzPts val="2800"/>
              <a:buFont typeface="Times New Roman"/>
              <a:buNone/>
              <a:defRPr b="0">
                <a:solidFill>
                  <a:schemeClr val="dk1"/>
                </a:solidFill>
                <a:latin typeface="Times New Roman"/>
                <a:ea typeface="Times New Roman"/>
                <a:cs typeface="Times New Roman"/>
                <a:sym typeface="Times New Roman"/>
              </a:defRPr>
            </a:lvl1pPr>
            <a:lvl2pPr lvl="1" algn="l">
              <a:lnSpc>
                <a:spcPct val="80000"/>
              </a:lnSpc>
              <a:spcBef>
                <a:spcPts val="0"/>
              </a:spcBef>
              <a:spcAft>
                <a:spcPts val="0"/>
              </a:spcAft>
              <a:buClr>
                <a:schemeClr val="accent6"/>
              </a:buClr>
              <a:buSzPts val="2800"/>
              <a:buNone/>
              <a:defRPr>
                <a:solidFill>
                  <a:schemeClr val="accent6"/>
                </a:solidFill>
              </a:defRPr>
            </a:lvl2pPr>
            <a:lvl3pPr lvl="2" algn="l">
              <a:lnSpc>
                <a:spcPct val="80000"/>
              </a:lnSpc>
              <a:spcBef>
                <a:spcPts val="0"/>
              </a:spcBef>
              <a:spcAft>
                <a:spcPts val="0"/>
              </a:spcAft>
              <a:buClr>
                <a:schemeClr val="accent6"/>
              </a:buClr>
              <a:buSzPts val="2800"/>
              <a:buNone/>
              <a:defRPr>
                <a:solidFill>
                  <a:schemeClr val="accent6"/>
                </a:solidFill>
              </a:defRPr>
            </a:lvl3pPr>
            <a:lvl4pPr lvl="3" algn="l">
              <a:lnSpc>
                <a:spcPct val="80000"/>
              </a:lnSpc>
              <a:spcBef>
                <a:spcPts val="0"/>
              </a:spcBef>
              <a:spcAft>
                <a:spcPts val="0"/>
              </a:spcAft>
              <a:buClr>
                <a:schemeClr val="accent6"/>
              </a:buClr>
              <a:buSzPts val="2800"/>
              <a:buNone/>
              <a:defRPr>
                <a:solidFill>
                  <a:schemeClr val="accent6"/>
                </a:solidFill>
              </a:defRPr>
            </a:lvl4pPr>
            <a:lvl5pPr lvl="4" algn="l">
              <a:lnSpc>
                <a:spcPct val="80000"/>
              </a:lnSpc>
              <a:spcBef>
                <a:spcPts val="0"/>
              </a:spcBef>
              <a:spcAft>
                <a:spcPts val="0"/>
              </a:spcAft>
              <a:buClr>
                <a:schemeClr val="accent6"/>
              </a:buClr>
              <a:buSzPts val="2800"/>
              <a:buNone/>
              <a:defRPr>
                <a:solidFill>
                  <a:schemeClr val="accent6"/>
                </a:solidFill>
              </a:defRPr>
            </a:lvl5pPr>
            <a:lvl6pPr lvl="5" algn="l">
              <a:lnSpc>
                <a:spcPct val="80000"/>
              </a:lnSpc>
              <a:spcBef>
                <a:spcPts val="0"/>
              </a:spcBef>
              <a:spcAft>
                <a:spcPts val="0"/>
              </a:spcAft>
              <a:buClr>
                <a:schemeClr val="accent6"/>
              </a:buClr>
              <a:buSzPts val="2800"/>
              <a:buNone/>
              <a:defRPr>
                <a:solidFill>
                  <a:schemeClr val="accent6"/>
                </a:solidFill>
              </a:defRPr>
            </a:lvl6pPr>
            <a:lvl7pPr lvl="6" algn="l">
              <a:lnSpc>
                <a:spcPct val="80000"/>
              </a:lnSpc>
              <a:spcBef>
                <a:spcPts val="0"/>
              </a:spcBef>
              <a:spcAft>
                <a:spcPts val="0"/>
              </a:spcAft>
              <a:buClr>
                <a:schemeClr val="accent6"/>
              </a:buClr>
              <a:buSzPts val="2800"/>
              <a:buNone/>
              <a:defRPr>
                <a:solidFill>
                  <a:schemeClr val="accent6"/>
                </a:solidFill>
              </a:defRPr>
            </a:lvl7pPr>
            <a:lvl8pPr lvl="7" algn="l">
              <a:lnSpc>
                <a:spcPct val="80000"/>
              </a:lnSpc>
              <a:spcBef>
                <a:spcPts val="0"/>
              </a:spcBef>
              <a:spcAft>
                <a:spcPts val="0"/>
              </a:spcAft>
              <a:buClr>
                <a:schemeClr val="accent6"/>
              </a:buClr>
              <a:buSzPts val="2800"/>
              <a:buNone/>
              <a:defRPr>
                <a:solidFill>
                  <a:schemeClr val="accent6"/>
                </a:solidFill>
              </a:defRPr>
            </a:lvl8pPr>
            <a:lvl9pPr lvl="8" algn="l">
              <a:lnSpc>
                <a:spcPct val="80000"/>
              </a:lnSpc>
              <a:spcBef>
                <a:spcPts val="0"/>
              </a:spcBef>
              <a:spcAft>
                <a:spcPts val="0"/>
              </a:spcAft>
              <a:buClr>
                <a:schemeClr val="accent6"/>
              </a:buClr>
              <a:buSzPts val="2800"/>
              <a:buNone/>
              <a:defRPr>
                <a:solidFill>
                  <a:schemeClr val="accent6"/>
                </a:solidFill>
              </a:defRPr>
            </a:lvl9pPr>
          </a:lstStyle>
          <a:p>
            <a:endParaRPr/>
          </a:p>
        </p:txBody>
      </p:sp>
      <p:sp>
        <p:nvSpPr>
          <p:cNvPr id="56" name="Google Shape;56;p108"/>
          <p:cNvSpPr txBox="1"/>
          <p:nvPr/>
        </p:nvSpPr>
        <p:spPr>
          <a:xfrm>
            <a:off x="11567532" y="6515427"/>
            <a:ext cx="371003" cy="143565"/>
          </a:xfrm>
          <a:prstGeom prst="rect">
            <a:avLst/>
          </a:prstGeom>
          <a:noFill/>
          <a:ln>
            <a:noFill/>
          </a:ln>
        </p:spPr>
        <p:txBody>
          <a:bodyPr spcFirstLastPara="1" wrap="square" lIns="0" tIns="0" rIns="121900" bIns="0" anchor="t" anchorCtr="0">
            <a:spAutoFit/>
          </a:bodyPr>
          <a:lstStyle/>
          <a:p>
            <a:pPr marL="0" marR="0" lvl="0" indent="0" algn="r" rtl="0">
              <a:lnSpc>
                <a:spcPct val="100000"/>
              </a:lnSpc>
              <a:spcBef>
                <a:spcPts val="0"/>
              </a:spcBef>
              <a:spcAft>
                <a:spcPts val="0"/>
              </a:spcAft>
              <a:buClr>
                <a:srgbClr val="000000"/>
              </a:buClr>
              <a:buSzPts val="700"/>
              <a:buFont typeface="Arial"/>
              <a:buNone/>
            </a:pPr>
            <a:r>
              <a:rPr lang="en-US" sz="933" b="0" i="0" u="none" strike="noStrike" cap="none">
                <a:solidFill>
                  <a:schemeClr val="dk1"/>
                </a:solidFill>
                <a:latin typeface="Lato"/>
                <a:ea typeface="Lato"/>
                <a:cs typeface="Lato"/>
                <a:sym typeface="Lato"/>
              </a:rPr>
              <a:t> </a:t>
            </a:r>
            <a:fld id="{00000000-1234-1234-1234-123412341234}" type="slidenum">
              <a:rPr lang="en-US" sz="933" b="0" i="0" u="none" strike="noStrike" cap="none">
                <a:solidFill>
                  <a:schemeClr val="dk1"/>
                </a:solidFill>
                <a:latin typeface="Lato"/>
                <a:ea typeface="Lato"/>
                <a:cs typeface="Lato"/>
                <a:sym typeface="Lato"/>
              </a:rPr>
              <a:pPr marL="0" marR="0" lvl="0" indent="0" algn="r" rtl="0">
                <a:lnSpc>
                  <a:spcPct val="100000"/>
                </a:lnSpc>
                <a:spcBef>
                  <a:spcPts val="0"/>
                </a:spcBef>
                <a:spcAft>
                  <a:spcPts val="0"/>
                </a:spcAft>
                <a:buClr>
                  <a:srgbClr val="000000"/>
                </a:buClr>
                <a:buSzPts val="700"/>
                <a:buFont typeface="Arial"/>
                <a:buNone/>
              </a:pPr>
              <a:t>‹#›</a:t>
            </a:fld>
            <a:r>
              <a:rPr lang="en-US" sz="933" b="0" i="0" u="none" strike="noStrike" cap="none">
                <a:solidFill>
                  <a:schemeClr val="dk1"/>
                </a:solidFill>
                <a:latin typeface="Lato"/>
                <a:ea typeface="Lato"/>
                <a:cs typeface="Lato"/>
                <a:sym typeface="Lato"/>
              </a:rPr>
              <a:t> </a:t>
            </a:r>
            <a:endParaRPr sz="933" b="0" i="0" u="none" strike="noStrike" cap="none">
              <a:solidFill>
                <a:schemeClr val="dk1"/>
              </a:solidFill>
              <a:latin typeface="Lato"/>
              <a:ea typeface="Lato"/>
              <a:cs typeface="Lato"/>
              <a:sym typeface="Lato"/>
            </a:endParaRPr>
          </a:p>
        </p:txBody>
      </p:sp>
      <p:sp>
        <p:nvSpPr>
          <p:cNvPr id="57" name="Google Shape;57;p108"/>
          <p:cNvSpPr txBox="1"/>
          <p:nvPr/>
        </p:nvSpPr>
        <p:spPr>
          <a:xfrm>
            <a:off x="12742127" y="2795239"/>
            <a:ext cx="0" cy="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58" name="Google Shape;58;p108" title="Kindsight_Mark_neutral5.png"/>
          <p:cNvPicPr preferRelativeResize="0"/>
          <p:nvPr/>
        </p:nvPicPr>
        <p:blipFill rotWithShape="1">
          <a:blip r:embed="rId2">
            <a:alphaModFix/>
          </a:blip>
          <a:srcRect/>
          <a:stretch/>
        </p:blipFill>
        <p:spPr>
          <a:xfrm>
            <a:off x="628419" y="6320855"/>
            <a:ext cx="222300" cy="266388"/>
          </a:xfrm>
          <a:prstGeom prst="rect">
            <a:avLst/>
          </a:prstGeom>
          <a:noFill/>
          <a:ln>
            <a:noFill/>
          </a:ln>
        </p:spPr>
      </p:pic>
    </p:spTree>
    <p:extLst>
      <p:ext uri="{BB962C8B-B14F-4D97-AF65-F5344CB8AC3E}">
        <p14:creationId xmlns:p14="http://schemas.microsoft.com/office/powerpoint/2010/main" val="224362117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4) Quote 1">
  <p:cSld name="4) Quote 1">
    <p:bg>
      <p:bgPr>
        <a:solidFill>
          <a:schemeClr val="lt1"/>
        </a:solidFill>
        <a:effectLst/>
      </p:bgPr>
    </p:bg>
    <p:spTree>
      <p:nvGrpSpPr>
        <p:cNvPr id="1" name="Shape 59"/>
        <p:cNvGrpSpPr/>
        <p:nvPr/>
      </p:nvGrpSpPr>
      <p:grpSpPr>
        <a:xfrm>
          <a:off x="0" y="0"/>
          <a:ext cx="0" cy="0"/>
          <a:chOff x="0" y="0"/>
          <a:chExt cx="0" cy="0"/>
        </a:xfrm>
      </p:grpSpPr>
      <p:sp>
        <p:nvSpPr>
          <p:cNvPr id="60" name="Google Shape;60;p109"/>
          <p:cNvSpPr/>
          <p:nvPr/>
        </p:nvSpPr>
        <p:spPr>
          <a:xfrm>
            <a:off x="865000" y="766300"/>
            <a:ext cx="10462000" cy="4964800"/>
          </a:xfrm>
          <a:prstGeom prst="roundRect">
            <a:avLst>
              <a:gd name="adj" fmla="val 7407"/>
            </a:avLst>
          </a:prstGeom>
          <a:solidFill>
            <a:srgbClr val="FEBEB4"/>
          </a:solidFill>
          <a:ln>
            <a:noFill/>
          </a:ln>
        </p:spPr>
        <p:txBody>
          <a:bodyPr spcFirstLastPara="1" wrap="square" lIns="365725" tIns="121900" rIns="365725" bIns="121900" anchor="ctr" anchorCtr="0">
            <a:noAutofit/>
          </a:bodyPr>
          <a:lstStyle/>
          <a:p>
            <a:pPr marL="0" marR="0" lvl="0" indent="0" algn="ctr" rtl="0">
              <a:lnSpc>
                <a:spcPct val="100000"/>
              </a:lnSpc>
              <a:spcBef>
                <a:spcPts val="0"/>
              </a:spcBef>
              <a:spcAft>
                <a:spcPts val="0"/>
              </a:spcAft>
              <a:buClr>
                <a:srgbClr val="000000"/>
              </a:buClr>
              <a:buSzPts val="2900"/>
              <a:buFont typeface="Arial"/>
              <a:buNone/>
            </a:pPr>
            <a:endParaRPr sz="3867" b="0" i="0" u="none" strike="noStrike" cap="none">
              <a:solidFill>
                <a:srgbClr val="000000"/>
              </a:solidFill>
              <a:latin typeface="Lato"/>
              <a:ea typeface="Lato"/>
              <a:cs typeface="Lato"/>
              <a:sym typeface="Lato"/>
            </a:endParaRPr>
          </a:p>
        </p:txBody>
      </p:sp>
      <p:sp>
        <p:nvSpPr>
          <p:cNvPr id="61" name="Google Shape;61;p109"/>
          <p:cNvSpPr txBox="1">
            <a:spLocks noGrp="1"/>
          </p:cNvSpPr>
          <p:nvPr>
            <p:ph type="body" idx="1"/>
          </p:nvPr>
        </p:nvSpPr>
        <p:spPr>
          <a:xfrm>
            <a:off x="1291627" y="1441493"/>
            <a:ext cx="9584604" cy="483648"/>
          </a:xfrm>
          <a:prstGeom prst="rect">
            <a:avLst/>
          </a:prstGeom>
          <a:noFill/>
          <a:ln>
            <a:noFill/>
          </a:ln>
        </p:spPr>
        <p:txBody>
          <a:bodyPr spcFirstLastPara="1" wrap="square" lIns="91425" tIns="91425" rIns="91425" bIns="91425" anchor="t" anchorCtr="0">
            <a:noAutofit/>
          </a:bodyPr>
          <a:lstStyle>
            <a:lvl1pPr marL="457189" lvl="0" indent="-228594" algn="ctr">
              <a:lnSpc>
                <a:spcPct val="115000"/>
              </a:lnSpc>
              <a:spcBef>
                <a:spcPts val="0"/>
              </a:spcBef>
              <a:spcAft>
                <a:spcPts val="0"/>
              </a:spcAft>
              <a:buClr>
                <a:schemeClr val="dk2"/>
              </a:buClr>
              <a:buSzPts val="1200"/>
              <a:buNone/>
              <a:defRPr sz="2133" b="1">
                <a:solidFill>
                  <a:schemeClr val="dk2"/>
                </a:solidFill>
              </a:defRPr>
            </a:lvl1pPr>
            <a:lvl2pPr marL="914377" lvl="1" indent="-279393" algn="l">
              <a:lnSpc>
                <a:spcPct val="115000"/>
              </a:lnSpc>
              <a:spcBef>
                <a:spcPts val="0"/>
              </a:spcBef>
              <a:spcAft>
                <a:spcPts val="0"/>
              </a:spcAft>
              <a:buClr>
                <a:schemeClr val="dk2"/>
              </a:buClr>
              <a:buSzPts val="800"/>
              <a:buChar char="○"/>
              <a:defRPr>
                <a:solidFill>
                  <a:schemeClr val="dk2"/>
                </a:solidFill>
              </a:defRPr>
            </a:lvl2pPr>
            <a:lvl3pPr marL="1371566" lvl="2" indent="-279393" algn="l">
              <a:lnSpc>
                <a:spcPct val="115000"/>
              </a:lnSpc>
              <a:spcBef>
                <a:spcPts val="0"/>
              </a:spcBef>
              <a:spcAft>
                <a:spcPts val="0"/>
              </a:spcAft>
              <a:buClr>
                <a:schemeClr val="dk2"/>
              </a:buClr>
              <a:buSzPts val="800"/>
              <a:buChar char="■"/>
              <a:defRPr>
                <a:solidFill>
                  <a:schemeClr val="dk2"/>
                </a:solidFill>
              </a:defRPr>
            </a:lvl3pPr>
            <a:lvl4pPr marL="1828754" lvl="3" indent="-279393" algn="l">
              <a:lnSpc>
                <a:spcPct val="115000"/>
              </a:lnSpc>
              <a:spcBef>
                <a:spcPts val="0"/>
              </a:spcBef>
              <a:spcAft>
                <a:spcPts val="0"/>
              </a:spcAft>
              <a:buClr>
                <a:schemeClr val="dk2"/>
              </a:buClr>
              <a:buSzPts val="800"/>
              <a:buChar char="●"/>
              <a:defRPr>
                <a:solidFill>
                  <a:schemeClr val="dk2"/>
                </a:solidFill>
              </a:defRPr>
            </a:lvl4pPr>
            <a:lvl5pPr marL="2285943" lvl="4" indent="-279393" algn="l">
              <a:lnSpc>
                <a:spcPct val="115000"/>
              </a:lnSpc>
              <a:spcBef>
                <a:spcPts val="0"/>
              </a:spcBef>
              <a:spcAft>
                <a:spcPts val="0"/>
              </a:spcAft>
              <a:buClr>
                <a:schemeClr val="dk2"/>
              </a:buClr>
              <a:buSzPts val="800"/>
              <a:buChar char="○"/>
              <a:defRPr>
                <a:solidFill>
                  <a:schemeClr val="dk2"/>
                </a:solidFill>
              </a:defRPr>
            </a:lvl5pPr>
            <a:lvl6pPr marL="2743131" lvl="5" indent="-279393" algn="l">
              <a:lnSpc>
                <a:spcPct val="115000"/>
              </a:lnSpc>
              <a:spcBef>
                <a:spcPts val="0"/>
              </a:spcBef>
              <a:spcAft>
                <a:spcPts val="0"/>
              </a:spcAft>
              <a:buClr>
                <a:schemeClr val="dk1"/>
              </a:buClr>
              <a:buSzPts val="800"/>
              <a:buChar char="■"/>
              <a:defRPr/>
            </a:lvl6pPr>
            <a:lvl7pPr marL="3200320" lvl="6" indent="-279393" algn="l">
              <a:lnSpc>
                <a:spcPct val="115000"/>
              </a:lnSpc>
              <a:spcBef>
                <a:spcPts val="0"/>
              </a:spcBef>
              <a:spcAft>
                <a:spcPts val="0"/>
              </a:spcAft>
              <a:buClr>
                <a:schemeClr val="dk1"/>
              </a:buClr>
              <a:buSzPts val="800"/>
              <a:buChar char="●"/>
              <a:defRPr/>
            </a:lvl7pPr>
            <a:lvl8pPr marL="3657509" lvl="7" indent="-279393" algn="l">
              <a:lnSpc>
                <a:spcPct val="115000"/>
              </a:lnSpc>
              <a:spcBef>
                <a:spcPts val="0"/>
              </a:spcBef>
              <a:spcAft>
                <a:spcPts val="0"/>
              </a:spcAft>
              <a:buClr>
                <a:schemeClr val="dk1"/>
              </a:buClr>
              <a:buSzPts val="800"/>
              <a:buChar char="○"/>
              <a:defRPr/>
            </a:lvl8pPr>
            <a:lvl9pPr marL="4114697" lvl="8" indent="-279393" algn="l">
              <a:lnSpc>
                <a:spcPct val="115000"/>
              </a:lnSpc>
              <a:spcBef>
                <a:spcPts val="0"/>
              </a:spcBef>
              <a:spcAft>
                <a:spcPts val="0"/>
              </a:spcAft>
              <a:buClr>
                <a:schemeClr val="dk1"/>
              </a:buClr>
              <a:buSzPts val="800"/>
              <a:buChar char="■"/>
              <a:defRPr/>
            </a:lvl9pPr>
          </a:lstStyle>
          <a:p>
            <a:endParaRPr/>
          </a:p>
        </p:txBody>
      </p:sp>
      <p:sp>
        <p:nvSpPr>
          <p:cNvPr id="62" name="Google Shape;62;p109"/>
          <p:cNvSpPr txBox="1">
            <a:spLocks noGrp="1"/>
          </p:cNvSpPr>
          <p:nvPr>
            <p:ph type="body" idx="2"/>
          </p:nvPr>
        </p:nvSpPr>
        <p:spPr>
          <a:xfrm>
            <a:off x="1291625" y="2136617"/>
            <a:ext cx="9584800" cy="3280000"/>
          </a:xfrm>
          <a:prstGeom prst="rect">
            <a:avLst/>
          </a:prstGeom>
          <a:noFill/>
          <a:ln>
            <a:noFill/>
          </a:ln>
        </p:spPr>
        <p:txBody>
          <a:bodyPr spcFirstLastPara="1" wrap="square" lIns="91425" tIns="91425" rIns="91425" bIns="91425" anchor="t" anchorCtr="0">
            <a:noAutofit/>
          </a:bodyPr>
          <a:lstStyle>
            <a:lvl1pPr marL="457189" lvl="0" indent="-228594" algn="ctr">
              <a:lnSpc>
                <a:spcPct val="100000"/>
              </a:lnSpc>
              <a:spcBef>
                <a:spcPts val="0"/>
              </a:spcBef>
              <a:spcAft>
                <a:spcPts val="0"/>
              </a:spcAft>
              <a:buClr>
                <a:schemeClr val="dk2"/>
              </a:buClr>
              <a:buSzPts val="1200"/>
              <a:buNone/>
              <a:defRPr sz="3733" b="0">
                <a:solidFill>
                  <a:schemeClr val="dk2"/>
                </a:solidFill>
              </a:defRPr>
            </a:lvl1pPr>
            <a:lvl2pPr marL="914377" lvl="1" indent="-279393" algn="l">
              <a:lnSpc>
                <a:spcPct val="115000"/>
              </a:lnSpc>
              <a:spcBef>
                <a:spcPts val="0"/>
              </a:spcBef>
              <a:spcAft>
                <a:spcPts val="0"/>
              </a:spcAft>
              <a:buClr>
                <a:schemeClr val="dk2"/>
              </a:buClr>
              <a:buSzPts val="800"/>
              <a:buChar char="○"/>
              <a:defRPr>
                <a:solidFill>
                  <a:schemeClr val="dk2"/>
                </a:solidFill>
              </a:defRPr>
            </a:lvl2pPr>
            <a:lvl3pPr marL="1371566" lvl="2" indent="-279393" algn="l">
              <a:lnSpc>
                <a:spcPct val="115000"/>
              </a:lnSpc>
              <a:spcBef>
                <a:spcPts val="0"/>
              </a:spcBef>
              <a:spcAft>
                <a:spcPts val="0"/>
              </a:spcAft>
              <a:buClr>
                <a:schemeClr val="dk2"/>
              </a:buClr>
              <a:buSzPts val="800"/>
              <a:buChar char="■"/>
              <a:defRPr>
                <a:solidFill>
                  <a:schemeClr val="dk2"/>
                </a:solidFill>
              </a:defRPr>
            </a:lvl3pPr>
            <a:lvl4pPr marL="1828754" lvl="3" indent="-279393" algn="l">
              <a:lnSpc>
                <a:spcPct val="115000"/>
              </a:lnSpc>
              <a:spcBef>
                <a:spcPts val="0"/>
              </a:spcBef>
              <a:spcAft>
                <a:spcPts val="0"/>
              </a:spcAft>
              <a:buClr>
                <a:schemeClr val="dk2"/>
              </a:buClr>
              <a:buSzPts val="800"/>
              <a:buChar char="●"/>
              <a:defRPr>
                <a:solidFill>
                  <a:schemeClr val="dk2"/>
                </a:solidFill>
              </a:defRPr>
            </a:lvl4pPr>
            <a:lvl5pPr marL="2285943" lvl="4" indent="-279393" algn="l">
              <a:lnSpc>
                <a:spcPct val="115000"/>
              </a:lnSpc>
              <a:spcBef>
                <a:spcPts val="0"/>
              </a:spcBef>
              <a:spcAft>
                <a:spcPts val="0"/>
              </a:spcAft>
              <a:buClr>
                <a:schemeClr val="dk2"/>
              </a:buClr>
              <a:buSzPts val="800"/>
              <a:buChar char="○"/>
              <a:defRPr>
                <a:solidFill>
                  <a:schemeClr val="dk2"/>
                </a:solidFill>
              </a:defRPr>
            </a:lvl5pPr>
            <a:lvl6pPr marL="2743131" lvl="5" indent="-279393" algn="l">
              <a:lnSpc>
                <a:spcPct val="115000"/>
              </a:lnSpc>
              <a:spcBef>
                <a:spcPts val="0"/>
              </a:spcBef>
              <a:spcAft>
                <a:spcPts val="0"/>
              </a:spcAft>
              <a:buClr>
                <a:schemeClr val="dk1"/>
              </a:buClr>
              <a:buSzPts val="800"/>
              <a:buChar char="■"/>
              <a:defRPr/>
            </a:lvl6pPr>
            <a:lvl7pPr marL="3200320" lvl="6" indent="-279393" algn="l">
              <a:lnSpc>
                <a:spcPct val="115000"/>
              </a:lnSpc>
              <a:spcBef>
                <a:spcPts val="0"/>
              </a:spcBef>
              <a:spcAft>
                <a:spcPts val="0"/>
              </a:spcAft>
              <a:buClr>
                <a:schemeClr val="dk1"/>
              </a:buClr>
              <a:buSzPts val="800"/>
              <a:buChar char="●"/>
              <a:defRPr/>
            </a:lvl7pPr>
            <a:lvl8pPr marL="3657509" lvl="7" indent="-279393" algn="l">
              <a:lnSpc>
                <a:spcPct val="115000"/>
              </a:lnSpc>
              <a:spcBef>
                <a:spcPts val="0"/>
              </a:spcBef>
              <a:spcAft>
                <a:spcPts val="0"/>
              </a:spcAft>
              <a:buClr>
                <a:schemeClr val="dk1"/>
              </a:buClr>
              <a:buSzPts val="800"/>
              <a:buChar char="○"/>
              <a:defRPr/>
            </a:lvl8pPr>
            <a:lvl9pPr marL="4114697" lvl="8" indent="-279393" algn="l">
              <a:lnSpc>
                <a:spcPct val="115000"/>
              </a:lnSpc>
              <a:spcBef>
                <a:spcPts val="0"/>
              </a:spcBef>
              <a:spcAft>
                <a:spcPts val="0"/>
              </a:spcAft>
              <a:buClr>
                <a:schemeClr val="dk1"/>
              </a:buClr>
              <a:buSzPts val="800"/>
              <a:buChar char="■"/>
              <a:defRPr/>
            </a:lvl9pPr>
          </a:lstStyle>
          <a:p>
            <a:endParaRPr/>
          </a:p>
        </p:txBody>
      </p:sp>
      <p:pic>
        <p:nvPicPr>
          <p:cNvPr id="63" name="Google Shape;63;p109" title="Squiggle_Big loop.png"/>
          <p:cNvPicPr preferRelativeResize="0"/>
          <p:nvPr/>
        </p:nvPicPr>
        <p:blipFill rotWithShape="1">
          <a:blip r:embed="rId2">
            <a:alphaModFix/>
          </a:blip>
          <a:srcRect/>
          <a:stretch/>
        </p:blipFill>
        <p:spPr>
          <a:xfrm rot="8724528" flipH="1">
            <a:off x="5711155" y="5313161"/>
            <a:ext cx="5315871" cy="1918032"/>
          </a:xfrm>
          <a:prstGeom prst="rect">
            <a:avLst/>
          </a:prstGeom>
          <a:noFill/>
          <a:ln>
            <a:noFill/>
          </a:ln>
        </p:spPr>
      </p:pic>
    </p:spTree>
    <p:extLst>
      <p:ext uri="{BB962C8B-B14F-4D97-AF65-F5344CB8AC3E}">
        <p14:creationId xmlns:p14="http://schemas.microsoft.com/office/powerpoint/2010/main" val="407863542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4) 2 Stats ">
  <p:cSld name="4) 2 Stats ">
    <p:bg>
      <p:bgPr>
        <a:solidFill>
          <a:srgbClr val="FAF5F0"/>
        </a:solidFill>
        <a:effectLst/>
      </p:bgPr>
    </p:bg>
    <p:spTree>
      <p:nvGrpSpPr>
        <p:cNvPr id="1" name="Shape 64"/>
        <p:cNvGrpSpPr/>
        <p:nvPr/>
      </p:nvGrpSpPr>
      <p:grpSpPr>
        <a:xfrm>
          <a:off x="0" y="0"/>
          <a:ext cx="0" cy="0"/>
          <a:chOff x="0" y="0"/>
          <a:chExt cx="0" cy="0"/>
        </a:xfrm>
      </p:grpSpPr>
      <p:sp>
        <p:nvSpPr>
          <p:cNvPr id="65" name="Google Shape;65;p110"/>
          <p:cNvSpPr/>
          <p:nvPr/>
        </p:nvSpPr>
        <p:spPr>
          <a:xfrm>
            <a:off x="487680" y="371061"/>
            <a:ext cx="5364480" cy="6355339"/>
          </a:xfrm>
          <a:prstGeom prst="roundRect">
            <a:avLst>
              <a:gd name="adj" fmla="val 6380"/>
            </a:avLst>
          </a:prstGeom>
          <a:solidFill>
            <a:srgbClr val="FFFFFF"/>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66" name="Google Shape;66;p110"/>
          <p:cNvSpPr/>
          <p:nvPr/>
        </p:nvSpPr>
        <p:spPr>
          <a:xfrm>
            <a:off x="6339844" y="371059"/>
            <a:ext cx="5364477" cy="6355340"/>
          </a:xfrm>
          <a:prstGeom prst="roundRect">
            <a:avLst>
              <a:gd name="adj" fmla="val 6380"/>
            </a:avLst>
          </a:prstGeom>
          <a:solidFill>
            <a:srgbClr val="FEBEB4"/>
          </a:solidFill>
          <a:ln>
            <a:noFill/>
          </a:ln>
        </p:spPr>
        <p:txBody>
          <a:bodyPr spcFirstLastPara="1" wrap="square" lIns="121900" tIns="121900" rIns="121900" bIns="1219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dk1"/>
              </a:solidFill>
              <a:latin typeface="Arial"/>
              <a:ea typeface="Arial"/>
              <a:cs typeface="Arial"/>
              <a:sym typeface="Arial"/>
            </a:endParaRPr>
          </a:p>
        </p:txBody>
      </p:sp>
      <p:sp>
        <p:nvSpPr>
          <p:cNvPr id="67" name="Google Shape;67;p110"/>
          <p:cNvSpPr txBox="1">
            <a:spLocks noGrp="1"/>
          </p:cNvSpPr>
          <p:nvPr>
            <p:ph type="body" idx="1"/>
          </p:nvPr>
        </p:nvSpPr>
        <p:spPr>
          <a:xfrm>
            <a:off x="694412" y="5344625"/>
            <a:ext cx="4944533" cy="455243"/>
          </a:xfrm>
          <a:prstGeom prst="rect">
            <a:avLst/>
          </a:prstGeom>
          <a:noFill/>
          <a:ln>
            <a:noFill/>
          </a:ln>
        </p:spPr>
        <p:txBody>
          <a:bodyPr spcFirstLastPara="1" wrap="square" lIns="91425" tIns="91425" rIns="91425" bIns="91425" anchor="t" anchorCtr="0">
            <a:noAutofit/>
          </a:bodyPr>
          <a:lstStyle>
            <a:lvl1pPr marL="457189" lvl="0" indent="-228594" algn="ctr">
              <a:lnSpc>
                <a:spcPct val="115000"/>
              </a:lnSpc>
              <a:spcBef>
                <a:spcPts val="0"/>
              </a:spcBef>
              <a:spcAft>
                <a:spcPts val="0"/>
              </a:spcAft>
              <a:buClr>
                <a:schemeClr val="dk1"/>
              </a:buClr>
              <a:buSzPts val="1200"/>
              <a:buNone/>
              <a:defRPr sz="1467" i="1">
                <a:solidFill>
                  <a:schemeClr val="dk1"/>
                </a:solidFill>
              </a:defRPr>
            </a:lvl1pPr>
            <a:lvl2pPr marL="914377" lvl="1" indent="-279393" algn="l">
              <a:lnSpc>
                <a:spcPct val="115000"/>
              </a:lnSpc>
              <a:spcBef>
                <a:spcPts val="0"/>
              </a:spcBef>
              <a:spcAft>
                <a:spcPts val="0"/>
              </a:spcAft>
              <a:buClr>
                <a:schemeClr val="dk1"/>
              </a:buClr>
              <a:buSzPts val="800"/>
              <a:buChar char="○"/>
              <a:defRPr/>
            </a:lvl2pPr>
            <a:lvl3pPr marL="1371566" lvl="2" indent="-279393" algn="l">
              <a:lnSpc>
                <a:spcPct val="115000"/>
              </a:lnSpc>
              <a:spcBef>
                <a:spcPts val="0"/>
              </a:spcBef>
              <a:spcAft>
                <a:spcPts val="0"/>
              </a:spcAft>
              <a:buClr>
                <a:schemeClr val="dk1"/>
              </a:buClr>
              <a:buSzPts val="800"/>
              <a:buChar char="■"/>
              <a:defRPr/>
            </a:lvl3pPr>
            <a:lvl4pPr marL="1828754" lvl="3" indent="-279393" algn="l">
              <a:lnSpc>
                <a:spcPct val="115000"/>
              </a:lnSpc>
              <a:spcBef>
                <a:spcPts val="0"/>
              </a:spcBef>
              <a:spcAft>
                <a:spcPts val="0"/>
              </a:spcAft>
              <a:buClr>
                <a:schemeClr val="dk1"/>
              </a:buClr>
              <a:buSzPts val="800"/>
              <a:buChar char="●"/>
              <a:defRPr/>
            </a:lvl4pPr>
            <a:lvl5pPr marL="2285943" lvl="4" indent="-279393" algn="l">
              <a:lnSpc>
                <a:spcPct val="115000"/>
              </a:lnSpc>
              <a:spcBef>
                <a:spcPts val="0"/>
              </a:spcBef>
              <a:spcAft>
                <a:spcPts val="0"/>
              </a:spcAft>
              <a:buClr>
                <a:schemeClr val="dk1"/>
              </a:buClr>
              <a:buSzPts val="800"/>
              <a:buChar char="○"/>
              <a:defRPr/>
            </a:lvl5pPr>
            <a:lvl6pPr marL="2743131" lvl="5" indent="-279393" algn="l">
              <a:lnSpc>
                <a:spcPct val="115000"/>
              </a:lnSpc>
              <a:spcBef>
                <a:spcPts val="0"/>
              </a:spcBef>
              <a:spcAft>
                <a:spcPts val="0"/>
              </a:spcAft>
              <a:buClr>
                <a:schemeClr val="dk1"/>
              </a:buClr>
              <a:buSzPts val="800"/>
              <a:buChar char="■"/>
              <a:defRPr/>
            </a:lvl6pPr>
            <a:lvl7pPr marL="3200320" lvl="6" indent="-279393" algn="l">
              <a:lnSpc>
                <a:spcPct val="115000"/>
              </a:lnSpc>
              <a:spcBef>
                <a:spcPts val="0"/>
              </a:spcBef>
              <a:spcAft>
                <a:spcPts val="0"/>
              </a:spcAft>
              <a:buClr>
                <a:schemeClr val="dk1"/>
              </a:buClr>
              <a:buSzPts val="800"/>
              <a:buChar char="●"/>
              <a:defRPr/>
            </a:lvl7pPr>
            <a:lvl8pPr marL="3657509" lvl="7" indent="-279393" algn="l">
              <a:lnSpc>
                <a:spcPct val="115000"/>
              </a:lnSpc>
              <a:spcBef>
                <a:spcPts val="0"/>
              </a:spcBef>
              <a:spcAft>
                <a:spcPts val="0"/>
              </a:spcAft>
              <a:buClr>
                <a:schemeClr val="dk1"/>
              </a:buClr>
              <a:buSzPts val="800"/>
              <a:buChar char="○"/>
              <a:defRPr/>
            </a:lvl8pPr>
            <a:lvl9pPr marL="4114697" lvl="8" indent="-279393" algn="l">
              <a:lnSpc>
                <a:spcPct val="115000"/>
              </a:lnSpc>
              <a:spcBef>
                <a:spcPts val="0"/>
              </a:spcBef>
              <a:spcAft>
                <a:spcPts val="0"/>
              </a:spcAft>
              <a:buClr>
                <a:schemeClr val="dk1"/>
              </a:buClr>
              <a:buSzPts val="800"/>
              <a:buChar char="■"/>
              <a:defRPr/>
            </a:lvl9pPr>
          </a:lstStyle>
          <a:p>
            <a:endParaRPr/>
          </a:p>
        </p:txBody>
      </p:sp>
      <p:pic>
        <p:nvPicPr>
          <p:cNvPr id="68" name="Google Shape;68;p110"/>
          <p:cNvPicPr preferRelativeResize="0"/>
          <p:nvPr/>
        </p:nvPicPr>
        <p:blipFill rotWithShape="1">
          <a:blip r:embed="rId2">
            <a:alphaModFix/>
          </a:blip>
          <a:srcRect/>
          <a:stretch/>
        </p:blipFill>
        <p:spPr>
          <a:xfrm rot="-136652">
            <a:off x="2956299" y="5742467"/>
            <a:ext cx="715468" cy="43200"/>
          </a:xfrm>
          <a:prstGeom prst="rect">
            <a:avLst/>
          </a:prstGeom>
          <a:noFill/>
          <a:ln>
            <a:noFill/>
          </a:ln>
        </p:spPr>
      </p:pic>
      <p:sp>
        <p:nvSpPr>
          <p:cNvPr id="69" name="Google Shape;69;p110"/>
          <p:cNvSpPr txBox="1">
            <a:spLocks noGrp="1"/>
          </p:cNvSpPr>
          <p:nvPr>
            <p:ph type="body" idx="2"/>
          </p:nvPr>
        </p:nvSpPr>
        <p:spPr>
          <a:xfrm>
            <a:off x="694412" y="1324297"/>
            <a:ext cx="4944533" cy="2541419"/>
          </a:xfrm>
          <a:prstGeom prst="rect">
            <a:avLst/>
          </a:prstGeom>
          <a:noFill/>
          <a:ln>
            <a:noFill/>
          </a:ln>
        </p:spPr>
        <p:txBody>
          <a:bodyPr spcFirstLastPara="1" wrap="square" lIns="91425" tIns="91425" rIns="91425" bIns="91425" anchor="t" anchorCtr="0">
            <a:noAutofit/>
          </a:bodyPr>
          <a:lstStyle>
            <a:lvl1pPr marL="457189" lvl="0" indent="-228594" algn="ctr">
              <a:lnSpc>
                <a:spcPct val="115000"/>
              </a:lnSpc>
              <a:spcBef>
                <a:spcPts val="0"/>
              </a:spcBef>
              <a:spcAft>
                <a:spcPts val="0"/>
              </a:spcAft>
              <a:buClr>
                <a:schemeClr val="dk1"/>
              </a:buClr>
              <a:buSzPts val="1200"/>
              <a:buFont typeface="Times New Roman"/>
              <a:buNone/>
              <a:defRPr sz="16000" b="0">
                <a:solidFill>
                  <a:schemeClr val="dk1"/>
                </a:solidFill>
                <a:latin typeface="Times New Roman"/>
                <a:ea typeface="Times New Roman"/>
                <a:cs typeface="Times New Roman"/>
                <a:sym typeface="Times New Roman"/>
              </a:defRPr>
            </a:lvl1pPr>
            <a:lvl2pPr marL="914377" lvl="1" indent="-228594" algn="l">
              <a:lnSpc>
                <a:spcPct val="115000"/>
              </a:lnSpc>
              <a:spcBef>
                <a:spcPts val="0"/>
              </a:spcBef>
              <a:spcAft>
                <a:spcPts val="0"/>
              </a:spcAft>
              <a:buClr>
                <a:schemeClr val="accent6"/>
              </a:buClr>
              <a:buSzPts val="800"/>
              <a:buFont typeface="Times New Roman"/>
              <a:buNone/>
              <a:defRPr sz="20000">
                <a:solidFill>
                  <a:schemeClr val="accent6"/>
                </a:solidFill>
                <a:latin typeface="Times New Roman"/>
                <a:ea typeface="Times New Roman"/>
                <a:cs typeface="Times New Roman"/>
                <a:sym typeface="Times New Roman"/>
              </a:defRPr>
            </a:lvl2pPr>
            <a:lvl3pPr marL="1371566" lvl="2" indent="-228594" algn="l">
              <a:lnSpc>
                <a:spcPct val="115000"/>
              </a:lnSpc>
              <a:spcBef>
                <a:spcPts val="0"/>
              </a:spcBef>
              <a:spcAft>
                <a:spcPts val="0"/>
              </a:spcAft>
              <a:buClr>
                <a:schemeClr val="accent6"/>
              </a:buClr>
              <a:buSzPts val="800"/>
              <a:buFont typeface="Times New Roman"/>
              <a:buNone/>
              <a:defRPr sz="20000">
                <a:solidFill>
                  <a:schemeClr val="accent6"/>
                </a:solidFill>
                <a:latin typeface="Times New Roman"/>
                <a:ea typeface="Times New Roman"/>
                <a:cs typeface="Times New Roman"/>
                <a:sym typeface="Times New Roman"/>
              </a:defRPr>
            </a:lvl3pPr>
            <a:lvl4pPr marL="1828754" lvl="3" indent="-228594" algn="l">
              <a:lnSpc>
                <a:spcPct val="115000"/>
              </a:lnSpc>
              <a:spcBef>
                <a:spcPts val="0"/>
              </a:spcBef>
              <a:spcAft>
                <a:spcPts val="0"/>
              </a:spcAft>
              <a:buClr>
                <a:schemeClr val="accent6"/>
              </a:buClr>
              <a:buSzPts val="800"/>
              <a:buFont typeface="Times New Roman"/>
              <a:buNone/>
              <a:defRPr sz="20000">
                <a:solidFill>
                  <a:schemeClr val="accent6"/>
                </a:solidFill>
                <a:latin typeface="Times New Roman"/>
                <a:ea typeface="Times New Roman"/>
                <a:cs typeface="Times New Roman"/>
                <a:sym typeface="Times New Roman"/>
              </a:defRPr>
            </a:lvl4pPr>
            <a:lvl5pPr marL="2285943" lvl="4" indent="-228594" algn="l">
              <a:lnSpc>
                <a:spcPct val="115000"/>
              </a:lnSpc>
              <a:spcBef>
                <a:spcPts val="0"/>
              </a:spcBef>
              <a:spcAft>
                <a:spcPts val="0"/>
              </a:spcAft>
              <a:buClr>
                <a:schemeClr val="accent6"/>
              </a:buClr>
              <a:buSzPts val="800"/>
              <a:buFont typeface="Times New Roman"/>
              <a:buNone/>
              <a:defRPr sz="20000">
                <a:solidFill>
                  <a:schemeClr val="accent6"/>
                </a:solidFill>
                <a:latin typeface="Times New Roman"/>
                <a:ea typeface="Times New Roman"/>
                <a:cs typeface="Times New Roman"/>
                <a:sym typeface="Times New Roman"/>
              </a:defRPr>
            </a:lvl5pPr>
            <a:lvl6pPr marL="2743131" lvl="5" indent="-279393" algn="l">
              <a:lnSpc>
                <a:spcPct val="115000"/>
              </a:lnSpc>
              <a:spcBef>
                <a:spcPts val="0"/>
              </a:spcBef>
              <a:spcAft>
                <a:spcPts val="0"/>
              </a:spcAft>
              <a:buClr>
                <a:schemeClr val="dk1"/>
              </a:buClr>
              <a:buSzPts val="800"/>
              <a:buChar char="■"/>
              <a:defRPr/>
            </a:lvl6pPr>
            <a:lvl7pPr marL="3200320" lvl="6" indent="-279393" algn="l">
              <a:lnSpc>
                <a:spcPct val="115000"/>
              </a:lnSpc>
              <a:spcBef>
                <a:spcPts val="0"/>
              </a:spcBef>
              <a:spcAft>
                <a:spcPts val="0"/>
              </a:spcAft>
              <a:buClr>
                <a:schemeClr val="dk1"/>
              </a:buClr>
              <a:buSzPts val="800"/>
              <a:buChar char="●"/>
              <a:defRPr/>
            </a:lvl7pPr>
            <a:lvl8pPr marL="3657509" lvl="7" indent="-279393" algn="l">
              <a:lnSpc>
                <a:spcPct val="115000"/>
              </a:lnSpc>
              <a:spcBef>
                <a:spcPts val="0"/>
              </a:spcBef>
              <a:spcAft>
                <a:spcPts val="0"/>
              </a:spcAft>
              <a:buClr>
                <a:schemeClr val="dk1"/>
              </a:buClr>
              <a:buSzPts val="800"/>
              <a:buChar char="○"/>
              <a:defRPr/>
            </a:lvl8pPr>
            <a:lvl9pPr marL="4114697" lvl="8" indent="-279393" algn="l">
              <a:lnSpc>
                <a:spcPct val="115000"/>
              </a:lnSpc>
              <a:spcBef>
                <a:spcPts val="0"/>
              </a:spcBef>
              <a:spcAft>
                <a:spcPts val="0"/>
              </a:spcAft>
              <a:buClr>
                <a:schemeClr val="dk1"/>
              </a:buClr>
              <a:buSzPts val="800"/>
              <a:buChar char="■"/>
              <a:defRPr/>
            </a:lvl9pPr>
          </a:lstStyle>
          <a:p>
            <a:endParaRPr/>
          </a:p>
        </p:txBody>
      </p:sp>
      <p:sp>
        <p:nvSpPr>
          <p:cNvPr id="70" name="Google Shape;70;p110"/>
          <p:cNvSpPr txBox="1">
            <a:spLocks noGrp="1"/>
          </p:cNvSpPr>
          <p:nvPr>
            <p:ph type="body" idx="3"/>
          </p:nvPr>
        </p:nvSpPr>
        <p:spPr>
          <a:xfrm>
            <a:off x="694412" y="3977915"/>
            <a:ext cx="4944533" cy="967648"/>
          </a:xfrm>
          <a:prstGeom prst="rect">
            <a:avLst/>
          </a:prstGeom>
          <a:noFill/>
          <a:ln>
            <a:noFill/>
          </a:ln>
        </p:spPr>
        <p:txBody>
          <a:bodyPr spcFirstLastPara="1" wrap="square" lIns="91425" tIns="91425" rIns="91425" bIns="91425" anchor="t" anchorCtr="0">
            <a:noAutofit/>
          </a:bodyPr>
          <a:lstStyle>
            <a:lvl1pPr marL="457189" lvl="0" indent="-228594" algn="ctr">
              <a:lnSpc>
                <a:spcPct val="115000"/>
              </a:lnSpc>
              <a:spcBef>
                <a:spcPts val="0"/>
              </a:spcBef>
              <a:spcAft>
                <a:spcPts val="0"/>
              </a:spcAft>
              <a:buClr>
                <a:schemeClr val="dk1"/>
              </a:buClr>
              <a:buSzPts val="1200"/>
              <a:buNone/>
              <a:defRPr sz="1867">
                <a:solidFill>
                  <a:schemeClr val="dk1"/>
                </a:solidFill>
              </a:defRPr>
            </a:lvl1pPr>
            <a:lvl2pPr marL="914377" lvl="1" indent="-279393" algn="l">
              <a:lnSpc>
                <a:spcPct val="115000"/>
              </a:lnSpc>
              <a:spcBef>
                <a:spcPts val="0"/>
              </a:spcBef>
              <a:spcAft>
                <a:spcPts val="0"/>
              </a:spcAft>
              <a:buClr>
                <a:schemeClr val="dk1"/>
              </a:buClr>
              <a:buSzPts val="800"/>
              <a:buChar char="○"/>
              <a:defRPr/>
            </a:lvl2pPr>
            <a:lvl3pPr marL="1371566" lvl="2" indent="-279393" algn="l">
              <a:lnSpc>
                <a:spcPct val="115000"/>
              </a:lnSpc>
              <a:spcBef>
                <a:spcPts val="0"/>
              </a:spcBef>
              <a:spcAft>
                <a:spcPts val="0"/>
              </a:spcAft>
              <a:buClr>
                <a:schemeClr val="dk1"/>
              </a:buClr>
              <a:buSzPts val="800"/>
              <a:buChar char="■"/>
              <a:defRPr/>
            </a:lvl3pPr>
            <a:lvl4pPr marL="1828754" lvl="3" indent="-279393" algn="l">
              <a:lnSpc>
                <a:spcPct val="115000"/>
              </a:lnSpc>
              <a:spcBef>
                <a:spcPts val="0"/>
              </a:spcBef>
              <a:spcAft>
                <a:spcPts val="0"/>
              </a:spcAft>
              <a:buClr>
                <a:schemeClr val="dk1"/>
              </a:buClr>
              <a:buSzPts val="800"/>
              <a:buChar char="●"/>
              <a:defRPr/>
            </a:lvl4pPr>
            <a:lvl5pPr marL="2285943" lvl="4" indent="-279393" algn="l">
              <a:lnSpc>
                <a:spcPct val="115000"/>
              </a:lnSpc>
              <a:spcBef>
                <a:spcPts val="0"/>
              </a:spcBef>
              <a:spcAft>
                <a:spcPts val="0"/>
              </a:spcAft>
              <a:buClr>
                <a:schemeClr val="dk1"/>
              </a:buClr>
              <a:buSzPts val="800"/>
              <a:buChar char="○"/>
              <a:defRPr/>
            </a:lvl5pPr>
            <a:lvl6pPr marL="2743131" lvl="5" indent="-279393" algn="l">
              <a:lnSpc>
                <a:spcPct val="115000"/>
              </a:lnSpc>
              <a:spcBef>
                <a:spcPts val="0"/>
              </a:spcBef>
              <a:spcAft>
                <a:spcPts val="0"/>
              </a:spcAft>
              <a:buClr>
                <a:schemeClr val="dk1"/>
              </a:buClr>
              <a:buSzPts val="800"/>
              <a:buChar char="■"/>
              <a:defRPr/>
            </a:lvl6pPr>
            <a:lvl7pPr marL="3200320" lvl="6" indent="-279393" algn="l">
              <a:lnSpc>
                <a:spcPct val="115000"/>
              </a:lnSpc>
              <a:spcBef>
                <a:spcPts val="0"/>
              </a:spcBef>
              <a:spcAft>
                <a:spcPts val="0"/>
              </a:spcAft>
              <a:buClr>
                <a:schemeClr val="dk1"/>
              </a:buClr>
              <a:buSzPts val="800"/>
              <a:buChar char="●"/>
              <a:defRPr/>
            </a:lvl7pPr>
            <a:lvl8pPr marL="3657509" lvl="7" indent="-279393" algn="l">
              <a:lnSpc>
                <a:spcPct val="115000"/>
              </a:lnSpc>
              <a:spcBef>
                <a:spcPts val="0"/>
              </a:spcBef>
              <a:spcAft>
                <a:spcPts val="0"/>
              </a:spcAft>
              <a:buClr>
                <a:schemeClr val="dk1"/>
              </a:buClr>
              <a:buSzPts val="800"/>
              <a:buChar char="○"/>
              <a:defRPr/>
            </a:lvl8pPr>
            <a:lvl9pPr marL="4114697" lvl="8" indent="-279393" algn="l">
              <a:lnSpc>
                <a:spcPct val="115000"/>
              </a:lnSpc>
              <a:spcBef>
                <a:spcPts val="0"/>
              </a:spcBef>
              <a:spcAft>
                <a:spcPts val="0"/>
              </a:spcAft>
              <a:buClr>
                <a:schemeClr val="dk1"/>
              </a:buClr>
              <a:buSzPts val="800"/>
              <a:buChar char="■"/>
              <a:defRPr/>
            </a:lvl9pPr>
          </a:lstStyle>
          <a:p>
            <a:endParaRPr/>
          </a:p>
        </p:txBody>
      </p:sp>
      <p:sp>
        <p:nvSpPr>
          <p:cNvPr id="71" name="Google Shape;71;p110"/>
          <p:cNvSpPr txBox="1">
            <a:spLocks noGrp="1"/>
          </p:cNvSpPr>
          <p:nvPr>
            <p:ph type="body" idx="4"/>
          </p:nvPr>
        </p:nvSpPr>
        <p:spPr>
          <a:xfrm>
            <a:off x="6566412" y="5344625"/>
            <a:ext cx="4944533" cy="455243"/>
          </a:xfrm>
          <a:prstGeom prst="rect">
            <a:avLst/>
          </a:prstGeom>
          <a:noFill/>
          <a:ln>
            <a:noFill/>
          </a:ln>
        </p:spPr>
        <p:txBody>
          <a:bodyPr spcFirstLastPara="1" wrap="square" lIns="91425" tIns="91425" rIns="91425" bIns="91425" anchor="t" anchorCtr="0">
            <a:noAutofit/>
          </a:bodyPr>
          <a:lstStyle>
            <a:lvl1pPr marL="457189" lvl="0" indent="-228594" algn="ctr">
              <a:lnSpc>
                <a:spcPct val="115000"/>
              </a:lnSpc>
              <a:spcBef>
                <a:spcPts val="0"/>
              </a:spcBef>
              <a:spcAft>
                <a:spcPts val="0"/>
              </a:spcAft>
              <a:buClr>
                <a:schemeClr val="dk1"/>
              </a:buClr>
              <a:buSzPts val="1200"/>
              <a:buNone/>
              <a:defRPr sz="1467" i="1">
                <a:solidFill>
                  <a:schemeClr val="dk1"/>
                </a:solidFill>
              </a:defRPr>
            </a:lvl1pPr>
            <a:lvl2pPr marL="914377" lvl="1" indent="-279393" algn="l">
              <a:lnSpc>
                <a:spcPct val="115000"/>
              </a:lnSpc>
              <a:spcBef>
                <a:spcPts val="0"/>
              </a:spcBef>
              <a:spcAft>
                <a:spcPts val="0"/>
              </a:spcAft>
              <a:buClr>
                <a:schemeClr val="dk1"/>
              </a:buClr>
              <a:buSzPts val="800"/>
              <a:buChar char="○"/>
              <a:defRPr/>
            </a:lvl2pPr>
            <a:lvl3pPr marL="1371566" lvl="2" indent="-279393" algn="l">
              <a:lnSpc>
                <a:spcPct val="115000"/>
              </a:lnSpc>
              <a:spcBef>
                <a:spcPts val="0"/>
              </a:spcBef>
              <a:spcAft>
                <a:spcPts val="0"/>
              </a:spcAft>
              <a:buClr>
                <a:schemeClr val="dk1"/>
              </a:buClr>
              <a:buSzPts val="800"/>
              <a:buChar char="■"/>
              <a:defRPr/>
            </a:lvl3pPr>
            <a:lvl4pPr marL="1828754" lvl="3" indent="-279393" algn="l">
              <a:lnSpc>
                <a:spcPct val="115000"/>
              </a:lnSpc>
              <a:spcBef>
                <a:spcPts val="0"/>
              </a:spcBef>
              <a:spcAft>
                <a:spcPts val="0"/>
              </a:spcAft>
              <a:buClr>
                <a:schemeClr val="dk1"/>
              </a:buClr>
              <a:buSzPts val="800"/>
              <a:buChar char="●"/>
              <a:defRPr/>
            </a:lvl4pPr>
            <a:lvl5pPr marL="2285943" lvl="4" indent="-279393" algn="l">
              <a:lnSpc>
                <a:spcPct val="115000"/>
              </a:lnSpc>
              <a:spcBef>
                <a:spcPts val="0"/>
              </a:spcBef>
              <a:spcAft>
                <a:spcPts val="0"/>
              </a:spcAft>
              <a:buClr>
                <a:schemeClr val="dk1"/>
              </a:buClr>
              <a:buSzPts val="800"/>
              <a:buChar char="○"/>
              <a:defRPr/>
            </a:lvl5pPr>
            <a:lvl6pPr marL="2743131" lvl="5" indent="-279393" algn="l">
              <a:lnSpc>
                <a:spcPct val="115000"/>
              </a:lnSpc>
              <a:spcBef>
                <a:spcPts val="0"/>
              </a:spcBef>
              <a:spcAft>
                <a:spcPts val="0"/>
              </a:spcAft>
              <a:buClr>
                <a:schemeClr val="dk1"/>
              </a:buClr>
              <a:buSzPts val="800"/>
              <a:buChar char="■"/>
              <a:defRPr/>
            </a:lvl6pPr>
            <a:lvl7pPr marL="3200320" lvl="6" indent="-279393" algn="l">
              <a:lnSpc>
                <a:spcPct val="115000"/>
              </a:lnSpc>
              <a:spcBef>
                <a:spcPts val="0"/>
              </a:spcBef>
              <a:spcAft>
                <a:spcPts val="0"/>
              </a:spcAft>
              <a:buClr>
                <a:schemeClr val="dk1"/>
              </a:buClr>
              <a:buSzPts val="800"/>
              <a:buChar char="●"/>
              <a:defRPr/>
            </a:lvl7pPr>
            <a:lvl8pPr marL="3657509" lvl="7" indent="-279393" algn="l">
              <a:lnSpc>
                <a:spcPct val="115000"/>
              </a:lnSpc>
              <a:spcBef>
                <a:spcPts val="0"/>
              </a:spcBef>
              <a:spcAft>
                <a:spcPts val="0"/>
              </a:spcAft>
              <a:buClr>
                <a:schemeClr val="dk1"/>
              </a:buClr>
              <a:buSzPts val="800"/>
              <a:buChar char="○"/>
              <a:defRPr/>
            </a:lvl8pPr>
            <a:lvl9pPr marL="4114697" lvl="8" indent="-279393" algn="l">
              <a:lnSpc>
                <a:spcPct val="115000"/>
              </a:lnSpc>
              <a:spcBef>
                <a:spcPts val="0"/>
              </a:spcBef>
              <a:spcAft>
                <a:spcPts val="0"/>
              </a:spcAft>
              <a:buClr>
                <a:schemeClr val="dk1"/>
              </a:buClr>
              <a:buSzPts val="800"/>
              <a:buChar char="■"/>
              <a:defRPr/>
            </a:lvl9pPr>
          </a:lstStyle>
          <a:p>
            <a:endParaRPr/>
          </a:p>
        </p:txBody>
      </p:sp>
      <p:sp>
        <p:nvSpPr>
          <p:cNvPr id="72" name="Google Shape;72;p110"/>
          <p:cNvSpPr txBox="1">
            <a:spLocks noGrp="1"/>
          </p:cNvSpPr>
          <p:nvPr>
            <p:ph type="body" idx="5"/>
          </p:nvPr>
        </p:nvSpPr>
        <p:spPr>
          <a:xfrm>
            <a:off x="6566412" y="1324297"/>
            <a:ext cx="4944533" cy="2541419"/>
          </a:xfrm>
          <a:prstGeom prst="rect">
            <a:avLst/>
          </a:prstGeom>
          <a:noFill/>
          <a:ln>
            <a:noFill/>
          </a:ln>
        </p:spPr>
        <p:txBody>
          <a:bodyPr spcFirstLastPara="1" wrap="square" lIns="91425" tIns="91425" rIns="91425" bIns="91425" anchor="t" anchorCtr="0">
            <a:noAutofit/>
          </a:bodyPr>
          <a:lstStyle>
            <a:lvl1pPr marL="457189" lvl="0" indent="-228594" algn="ctr">
              <a:lnSpc>
                <a:spcPct val="115000"/>
              </a:lnSpc>
              <a:spcBef>
                <a:spcPts val="0"/>
              </a:spcBef>
              <a:spcAft>
                <a:spcPts val="0"/>
              </a:spcAft>
              <a:buClr>
                <a:schemeClr val="dk1"/>
              </a:buClr>
              <a:buSzPts val="1200"/>
              <a:buFont typeface="Times New Roman"/>
              <a:buNone/>
              <a:defRPr sz="16000">
                <a:solidFill>
                  <a:schemeClr val="dk1"/>
                </a:solidFill>
                <a:latin typeface="Times New Roman"/>
                <a:ea typeface="Times New Roman"/>
                <a:cs typeface="Times New Roman"/>
                <a:sym typeface="Times New Roman"/>
              </a:defRPr>
            </a:lvl1pPr>
            <a:lvl2pPr marL="914377" lvl="1" indent="-228594" algn="l">
              <a:lnSpc>
                <a:spcPct val="115000"/>
              </a:lnSpc>
              <a:spcBef>
                <a:spcPts val="0"/>
              </a:spcBef>
              <a:spcAft>
                <a:spcPts val="0"/>
              </a:spcAft>
              <a:buClr>
                <a:schemeClr val="accent6"/>
              </a:buClr>
              <a:buSzPts val="800"/>
              <a:buFont typeface="Times New Roman"/>
              <a:buNone/>
              <a:defRPr sz="20000">
                <a:solidFill>
                  <a:schemeClr val="accent6"/>
                </a:solidFill>
                <a:latin typeface="Times New Roman"/>
                <a:ea typeface="Times New Roman"/>
                <a:cs typeface="Times New Roman"/>
                <a:sym typeface="Times New Roman"/>
              </a:defRPr>
            </a:lvl2pPr>
            <a:lvl3pPr marL="1371566" lvl="2" indent="-228594" algn="l">
              <a:lnSpc>
                <a:spcPct val="115000"/>
              </a:lnSpc>
              <a:spcBef>
                <a:spcPts val="0"/>
              </a:spcBef>
              <a:spcAft>
                <a:spcPts val="0"/>
              </a:spcAft>
              <a:buClr>
                <a:schemeClr val="accent6"/>
              </a:buClr>
              <a:buSzPts val="800"/>
              <a:buFont typeface="Times New Roman"/>
              <a:buNone/>
              <a:defRPr sz="20000">
                <a:solidFill>
                  <a:schemeClr val="accent6"/>
                </a:solidFill>
                <a:latin typeface="Times New Roman"/>
                <a:ea typeface="Times New Roman"/>
                <a:cs typeface="Times New Roman"/>
                <a:sym typeface="Times New Roman"/>
              </a:defRPr>
            </a:lvl3pPr>
            <a:lvl4pPr marL="1828754" lvl="3" indent="-228594" algn="l">
              <a:lnSpc>
                <a:spcPct val="115000"/>
              </a:lnSpc>
              <a:spcBef>
                <a:spcPts val="0"/>
              </a:spcBef>
              <a:spcAft>
                <a:spcPts val="0"/>
              </a:spcAft>
              <a:buClr>
                <a:schemeClr val="accent6"/>
              </a:buClr>
              <a:buSzPts val="800"/>
              <a:buFont typeface="Times New Roman"/>
              <a:buNone/>
              <a:defRPr sz="20000">
                <a:solidFill>
                  <a:schemeClr val="accent6"/>
                </a:solidFill>
                <a:latin typeface="Times New Roman"/>
                <a:ea typeface="Times New Roman"/>
                <a:cs typeface="Times New Roman"/>
                <a:sym typeface="Times New Roman"/>
              </a:defRPr>
            </a:lvl4pPr>
            <a:lvl5pPr marL="2285943" lvl="4" indent="-228594" algn="l">
              <a:lnSpc>
                <a:spcPct val="115000"/>
              </a:lnSpc>
              <a:spcBef>
                <a:spcPts val="0"/>
              </a:spcBef>
              <a:spcAft>
                <a:spcPts val="0"/>
              </a:spcAft>
              <a:buClr>
                <a:schemeClr val="accent6"/>
              </a:buClr>
              <a:buSzPts val="800"/>
              <a:buFont typeface="Times New Roman"/>
              <a:buNone/>
              <a:defRPr sz="20000">
                <a:solidFill>
                  <a:schemeClr val="accent6"/>
                </a:solidFill>
                <a:latin typeface="Times New Roman"/>
                <a:ea typeface="Times New Roman"/>
                <a:cs typeface="Times New Roman"/>
                <a:sym typeface="Times New Roman"/>
              </a:defRPr>
            </a:lvl5pPr>
            <a:lvl6pPr marL="2743131" lvl="5" indent="-279393" algn="l">
              <a:lnSpc>
                <a:spcPct val="115000"/>
              </a:lnSpc>
              <a:spcBef>
                <a:spcPts val="0"/>
              </a:spcBef>
              <a:spcAft>
                <a:spcPts val="0"/>
              </a:spcAft>
              <a:buClr>
                <a:schemeClr val="dk1"/>
              </a:buClr>
              <a:buSzPts val="800"/>
              <a:buChar char="■"/>
              <a:defRPr/>
            </a:lvl6pPr>
            <a:lvl7pPr marL="3200320" lvl="6" indent="-279393" algn="l">
              <a:lnSpc>
                <a:spcPct val="115000"/>
              </a:lnSpc>
              <a:spcBef>
                <a:spcPts val="0"/>
              </a:spcBef>
              <a:spcAft>
                <a:spcPts val="0"/>
              </a:spcAft>
              <a:buClr>
                <a:schemeClr val="dk1"/>
              </a:buClr>
              <a:buSzPts val="800"/>
              <a:buChar char="●"/>
              <a:defRPr/>
            </a:lvl7pPr>
            <a:lvl8pPr marL="3657509" lvl="7" indent="-279393" algn="l">
              <a:lnSpc>
                <a:spcPct val="115000"/>
              </a:lnSpc>
              <a:spcBef>
                <a:spcPts val="0"/>
              </a:spcBef>
              <a:spcAft>
                <a:spcPts val="0"/>
              </a:spcAft>
              <a:buClr>
                <a:schemeClr val="dk1"/>
              </a:buClr>
              <a:buSzPts val="800"/>
              <a:buChar char="○"/>
              <a:defRPr/>
            </a:lvl8pPr>
            <a:lvl9pPr marL="4114697" lvl="8" indent="-279393" algn="l">
              <a:lnSpc>
                <a:spcPct val="115000"/>
              </a:lnSpc>
              <a:spcBef>
                <a:spcPts val="0"/>
              </a:spcBef>
              <a:spcAft>
                <a:spcPts val="0"/>
              </a:spcAft>
              <a:buClr>
                <a:schemeClr val="dk1"/>
              </a:buClr>
              <a:buSzPts val="800"/>
              <a:buChar char="■"/>
              <a:defRPr/>
            </a:lvl9pPr>
          </a:lstStyle>
          <a:p>
            <a:endParaRPr/>
          </a:p>
        </p:txBody>
      </p:sp>
      <p:sp>
        <p:nvSpPr>
          <p:cNvPr id="73" name="Google Shape;73;p110"/>
          <p:cNvSpPr txBox="1">
            <a:spLocks noGrp="1"/>
          </p:cNvSpPr>
          <p:nvPr>
            <p:ph type="body" idx="6"/>
          </p:nvPr>
        </p:nvSpPr>
        <p:spPr>
          <a:xfrm>
            <a:off x="6566412" y="3977915"/>
            <a:ext cx="4944533" cy="967648"/>
          </a:xfrm>
          <a:prstGeom prst="rect">
            <a:avLst/>
          </a:prstGeom>
          <a:noFill/>
          <a:ln>
            <a:noFill/>
          </a:ln>
        </p:spPr>
        <p:txBody>
          <a:bodyPr spcFirstLastPara="1" wrap="square" lIns="91425" tIns="91425" rIns="91425" bIns="91425" anchor="t" anchorCtr="0">
            <a:noAutofit/>
          </a:bodyPr>
          <a:lstStyle>
            <a:lvl1pPr marL="457189" lvl="0" indent="-228594" algn="ctr">
              <a:lnSpc>
                <a:spcPct val="115000"/>
              </a:lnSpc>
              <a:spcBef>
                <a:spcPts val="0"/>
              </a:spcBef>
              <a:spcAft>
                <a:spcPts val="0"/>
              </a:spcAft>
              <a:buClr>
                <a:schemeClr val="dk1"/>
              </a:buClr>
              <a:buSzPts val="1200"/>
              <a:buNone/>
              <a:defRPr sz="1867">
                <a:solidFill>
                  <a:schemeClr val="dk1"/>
                </a:solidFill>
              </a:defRPr>
            </a:lvl1pPr>
            <a:lvl2pPr marL="914377" lvl="1" indent="-279393" algn="l">
              <a:lnSpc>
                <a:spcPct val="115000"/>
              </a:lnSpc>
              <a:spcBef>
                <a:spcPts val="0"/>
              </a:spcBef>
              <a:spcAft>
                <a:spcPts val="0"/>
              </a:spcAft>
              <a:buClr>
                <a:schemeClr val="dk1"/>
              </a:buClr>
              <a:buSzPts val="800"/>
              <a:buChar char="○"/>
              <a:defRPr/>
            </a:lvl2pPr>
            <a:lvl3pPr marL="1371566" lvl="2" indent="-279393" algn="l">
              <a:lnSpc>
                <a:spcPct val="115000"/>
              </a:lnSpc>
              <a:spcBef>
                <a:spcPts val="0"/>
              </a:spcBef>
              <a:spcAft>
                <a:spcPts val="0"/>
              </a:spcAft>
              <a:buClr>
                <a:schemeClr val="dk1"/>
              </a:buClr>
              <a:buSzPts val="800"/>
              <a:buChar char="■"/>
              <a:defRPr/>
            </a:lvl3pPr>
            <a:lvl4pPr marL="1828754" lvl="3" indent="-279393" algn="l">
              <a:lnSpc>
                <a:spcPct val="115000"/>
              </a:lnSpc>
              <a:spcBef>
                <a:spcPts val="0"/>
              </a:spcBef>
              <a:spcAft>
                <a:spcPts val="0"/>
              </a:spcAft>
              <a:buClr>
                <a:schemeClr val="dk1"/>
              </a:buClr>
              <a:buSzPts val="800"/>
              <a:buChar char="●"/>
              <a:defRPr/>
            </a:lvl4pPr>
            <a:lvl5pPr marL="2285943" lvl="4" indent="-279393" algn="l">
              <a:lnSpc>
                <a:spcPct val="115000"/>
              </a:lnSpc>
              <a:spcBef>
                <a:spcPts val="0"/>
              </a:spcBef>
              <a:spcAft>
                <a:spcPts val="0"/>
              </a:spcAft>
              <a:buClr>
                <a:schemeClr val="dk1"/>
              </a:buClr>
              <a:buSzPts val="800"/>
              <a:buChar char="○"/>
              <a:defRPr/>
            </a:lvl5pPr>
            <a:lvl6pPr marL="2743131" lvl="5" indent="-279393" algn="l">
              <a:lnSpc>
                <a:spcPct val="115000"/>
              </a:lnSpc>
              <a:spcBef>
                <a:spcPts val="0"/>
              </a:spcBef>
              <a:spcAft>
                <a:spcPts val="0"/>
              </a:spcAft>
              <a:buClr>
                <a:schemeClr val="dk1"/>
              </a:buClr>
              <a:buSzPts val="800"/>
              <a:buChar char="■"/>
              <a:defRPr/>
            </a:lvl6pPr>
            <a:lvl7pPr marL="3200320" lvl="6" indent="-279393" algn="l">
              <a:lnSpc>
                <a:spcPct val="115000"/>
              </a:lnSpc>
              <a:spcBef>
                <a:spcPts val="0"/>
              </a:spcBef>
              <a:spcAft>
                <a:spcPts val="0"/>
              </a:spcAft>
              <a:buClr>
                <a:schemeClr val="dk1"/>
              </a:buClr>
              <a:buSzPts val="800"/>
              <a:buChar char="●"/>
              <a:defRPr/>
            </a:lvl7pPr>
            <a:lvl8pPr marL="3657509" lvl="7" indent="-279393" algn="l">
              <a:lnSpc>
                <a:spcPct val="115000"/>
              </a:lnSpc>
              <a:spcBef>
                <a:spcPts val="0"/>
              </a:spcBef>
              <a:spcAft>
                <a:spcPts val="0"/>
              </a:spcAft>
              <a:buClr>
                <a:schemeClr val="dk1"/>
              </a:buClr>
              <a:buSzPts val="800"/>
              <a:buChar char="○"/>
              <a:defRPr/>
            </a:lvl8pPr>
            <a:lvl9pPr marL="4114697" lvl="8" indent="-279393" algn="l">
              <a:lnSpc>
                <a:spcPct val="115000"/>
              </a:lnSpc>
              <a:spcBef>
                <a:spcPts val="0"/>
              </a:spcBef>
              <a:spcAft>
                <a:spcPts val="0"/>
              </a:spcAft>
              <a:buClr>
                <a:schemeClr val="dk1"/>
              </a:buClr>
              <a:buSzPts val="800"/>
              <a:buChar char="■"/>
              <a:defRPr/>
            </a:lvl9pPr>
          </a:lstStyle>
          <a:p>
            <a:endParaRPr/>
          </a:p>
        </p:txBody>
      </p:sp>
      <p:pic>
        <p:nvPicPr>
          <p:cNvPr id="74" name="Google Shape;74;p110"/>
          <p:cNvPicPr preferRelativeResize="0"/>
          <p:nvPr/>
        </p:nvPicPr>
        <p:blipFill rotWithShape="1">
          <a:blip r:embed="rId2">
            <a:alphaModFix/>
          </a:blip>
          <a:srcRect/>
          <a:stretch/>
        </p:blipFill>
        <p:spPr>
          <a:xfrm rot="-136652">
            <a:off x="8825471" y="5742467"/>
            <a:ext cx="715468" cy="43200"/>
          </a:xfrm>
          <a:prstGeom prst="rect">
            <a:avLst/>
          </a:prstGeom>
          <a:noFill/>
          <a:ln>
            <a:noFill/>
          </a:ln>
        </p:spPr>
      </p:pic>
    </p:spTree>
    <p:extLst>
      <p:ext uri="{BB962C8B-B14F-4D97-AF65-F5344CB8AC3E}">
        <p14:creationId xmlns:p14="http://schemas.microsoft.com/office/powerpoint/2010/main" val="2003786109"/>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2) Text and Large Image 1">
  <p:cSld name="2) Text and Large Image 1">
    <p:bg>
      <p:bgPr>
        <a:solidFill>
          <a:srgbClr val="FAF5F0"/>
        </a:solidFill>
        <a:effectLst/>
      </p:bgPr>
    </p:bg>
    <p:spTree>
      <p:nvGrpSpPr>
        <p:cNvPr id="1" name="Shape 75"/>
        <p:cNvGrpSpPr/>
        <p:nvPr/>
      </p:nvGrpSpPr>
      <p:grpSpPr>
        <a:xfrm>
          <a:off x="0" y="0"/>
          <a:ext cx="0" cy="0"/>
          <a:chOff x="0" y="0"/>
          <a:chExt cx="0" cy="0"/>
        </a:xfrm>
      </p:grpSpPr>
      <p:sp>
        <p:nvSpPr>
          <p:cNvPr id="76" name="Google Shape;76;p111"/>
          <p:cNvSpPr>
            <a:spLocks noGrp="1"/>
          </p:cNvSpPr>
          <p:nvPr>
            <p:ph type="pic" idx="2"/>
          </p:nvPr>
        </p:nvSpPr>
        <p:spPr>
          <a:xfrm>
            <a:off x="7130474" y="621147"/>
            <a:ext cx="4507345" cy="5615708"/>
          </a:xfrm>
          <a:prstGeom prst="roundRect">
            <a:avLst>
              <a:gd name="adj" fmla="val 4631"/>
            </a:avLst>
          </a:prstGeom>
          <a:noFill/>
          <a:ln>
            <a:noFill/>
          </a:ln>
        </p:spPr>
      </p:sp>
      <p:sp>
        <p:nvSpPr>
          <p:cNvPr id="77" name="Google Shape;77;p111"/>
          <p:cNvSpPr txBox="1">
            <a:spLocks noGrp="1"/>
          </p:cNvSpPr>
          <p:nvPr>
            <p:ph type="body" idx="1"/>
          </p:nvPr>
        </p:nvSpPr>
        <p:spPr>
          <a:xfrm>
            <a:off x="554183" y="1200728"/>
            <a:ext cx="5911272" cy="4578907"/>
          </a:xfrm>
          <a:prstGeom prst="rect">
            <a:avLst/>
          </a:prstGeom>
          <a:noFill/>
          <a:ln>
            <a:noFill/>
          </a:ln>
        </p:spPr>
        <p:txBody>
          <a:bodyPr spcFirstLastPara="1" wrap="square" lIns="91425" tIns="91425" rIns="91425" bIns="91425" anchor="ctr" anchorCtr="0">
            <a:noAutofit/>
          </a:bodyPr>
          <a:lstStyle>
            <a:lvl1pPr marL="457189" lvl="0" indent="-228594" algn="l">
              <a:lnSpc>
                <a:spcPct val="115000"/>
              </a:lnSpc>
              <a:spcBef>
                <a:spcPts val="1600"/>
              </a:spcBef>
              <a:spcAft>
                <a:spcPts val="0"/>
              </a:spcAft>
              <a:buClr>
                <a:schemeClr val="accent6"/>
              </a:buClr>
              <a:buSzPts val="1300"/>
              <a:buNone/>
              <a:defRPr sz="2667" i="0">
                <a:solidFill>
                  <a:schemeClr val="dk1"/>
                </a:solidFill>
              </a:defRPr>
            </a:lvl1pPr>
            <a:lvl2pPr marL="914377" lvl="1" indent="-317492" algn="l">
              <a:lnSpc>
                <a:spcPct val="115000"/>
              </a:lnSpc>
              <a:spcBef>
                <a:spcPts val="1600"/>
              </a:spcBef>
              <a:spcAft>
                <a:spcPts val="0"/>
              </a:spcAft>
              <a:buClr>
                <a:schemeClr val="accent6"/>
              </a:buClr>
              <a:buSzPts val="1400"/>
              <a:buFont typeface="Lato"/>
              <a:buChar char="○"/>
              <a:defRPr sz="1867">
                <a:solidFill>
                  <a:schemeClr val="accent6"/>
                </a:solidFill>
                <a:latin typeface="Lato"/>
                <a:ea typeface="Lato"/>
                <a:cs typeface="Lato"/>
                <a:sym typeface="Lato"/>
              </a:defRPr>
            </a:lvl2pPr>
            <a:lvl3pPr marL="1371566" lvl="2" indent="-304792" algn="l">
              <a:lnSpc>
                <a:spcPct val="115000"/>
              </a:lnSpc>
              <a:spcBef>
                <a:spcPts val="0"/>
              </a:spcBef>
              <a:spcAft>
                <a:spcPts val="0"/>
              </a:spcAft>
              <a:buClr>
                <a:schemeClr val="accent6"/>
              </a:buClr>
              <a:buSzPts val="1200"/>
              <a:buFont typeface="Lato"/>
              <a:buChar char="■"/>
              <a:defRPr sz="1600">
                <a:solidFill>
                  <a:schemeClr val="accent6"/>
                </a:solidFill>
                <a:latin typeface="Lato"/>
                <a:ea typeface="Lato"/>
                <a:cs typeface="Lato"/>
                <a:sym typeface="Lato"/>
              </a:defRPr>
            </a:lvl3pPr>
            <a:lvl4pPr marL="1828754" lvl="3"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4pPr>
            <a:lvl5pPr marL="2285943" lvl="4"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5pPr>
            <a:lvl6pPr marL="2743131" lvl="5"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6pPr>
            <a:lvl7pPr marL="3200320" lvl="6"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7pPr>
            <a:lvl8pPr marL="3657509" lvl="7"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8pPr>
            <a:lvl9pPr marL="4114697" lvl="8"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9pPr>
          </a:lstStyle>
          <a:p>
            <a:endParaRPr/>
          </a:p>
        </p:txBody>
      </p:sp>
      <p:sp>
        <p:nvSpPr>
          <p:cNvPr id="78" name="Google Shape;78;p111"/>
          <p:cNvSpPr txBox="1"/>
          <p:nvPr/>
        </p:nvSpPr>
        <p:spPr>
          <a:xfrm>
            <a:off x="12742127" y="2795239"/>
            <a:ext cx="0" cy="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16728846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2) Text and Large Image 2">
  <p:cSld name="2) Text and Large Image 2">
    <p:bg>
      <p:bgPr>
        <a:solidFill>
          <a:srgbClr val="FAF5F0"/>
        </a:solidFill>
        <a:effectLst/>
      </p:bgPr>
    </p:bg>
    <p:spTree>
      <p:nvGrpSpPr>
        <p:cNvPr id="1" name="Shape 79"/>
        <p:cNvGrpSpPr/>
        <p:nvPr/>
      </p:nvGrpSpPr>
      <p:grpSpPr>
        <a:xfrm>
          <a:off x="0" y="0"/>
          <a:ext cx="0" cy="0"/>
          <a:chOff x="0" y="0"/>
          <a:chExt cx="0" cy="0"/>
        </a:xfrm>
      </p:grpSpPr>
      <p:sp>
        <p:nvSpPr>
          <p:cNvPr id="80" name="Google Shape;80;p112"/>
          <p:cNvSpPr>
            <a:spLocks noGrp="1"/>
          </p:cNvSpPr>
          <p:nvPr>
            <p:ph type="pic" idx="2"/>
          </p:nvPr>
        </p:nvSpPr>
        <p:spPr>
          <a:xfrm>
            <a:off x="554185" y="621147"/>
            <a:ext cx="4507345" cy="5290128"/>
          </a:xfrm>
          <a:prstGeom prst="roundRect">
            <a:avLst>
              <a:gd name="adj" fmla="val 4631"/>
            </a:avLst>
          </a:prstGeom>
          <a:noFill/>
          <a:ln>
            <a:noFill/>
          </a:ln>
        </p:spPr>
      </p:sp>
      <p:sp>
        <p:nvSpPr>
          <p:cNvPr id="81" name="Google Shape;81;p112"/>
          <p:cNvSpPr txBox="1">
            <a:spLocks noGrp="1"/>
          </p:cNvSpPr>
          <p:nvPr>
            <p:ph type="body" idx="1"/>
          </p:nvPr>
        </p:nvSpPr>
        <p:spPr>
          <a:xfrm>
            <a:off x="5689600" y="1200728"/>
            <a:ext cx="5911272" cy="4578907"/>
          </a:xfrm>
          <a:prstGeom prst="rect">
            <a:avLst/>
          </a:prstGeom>
          <a:noFill/>
          <a:ln>
            <a:noFill/>
          </a:ln>
        </p:spPr>
        <p:txBody>
          <a:bodyPr spcFirstLastPara="1" wrap="square" lIns="91425" tIns="91425" rIns="91425" bIns="91425" anchor="ctr" anchorCtr="0">
            <a:noAutofit/>
          </a:bodyPr>
          <a:lstStyle>
            <a:lvl1pPr marL="457189" lvl="0" indent="-228594" algn="l">
              <a:lnSpc>
                <a:spcPct val="115000"/>
              </a:lnSpc>
              <a:spcBef>
                <a:spcPts val="1600"/>
              </a:spcBef>
              <a:spcAft>
                <a:spcPts val="0"/>
              </a:spcAft>
              <a:buClr>
                <a:schemeClr val="accent6"/>
              </a:buClr>
              <a:buSzPts val="1300"/>
              <a:buNone/>
              <a:defRPr sz="2667" i="0">
                <a:solidFill>
                  <a:schemeClr val="dk1"/>
                </a:solidFill>
              </a:defRPr>
            </a:lvl1pPr>
            <a:lvl2pPr marL="914377" lvl="1" indent="-317492" algn="l">
              <a:lnSpc>
                <a:spcPct val="115000"/>
              </a:lnSpc>
              <a:spcBef>
                <a:spcPts val="1600"/>
              </a:spcBef>
              <a:spcAft>
                <a:spcPts val="0"/>
              </a:spcAft>
              <a:buClr>
                <a:schemeClr val="accent6"/>
              </a:buClr>
              <a:buSzPts val="1400"/>
              <a:buFont typeface="Lato"/>
              <a:buChar char="○"/>
              <a:defRPr sz="1867">
                <a:solidFill>
                  <a:schemeClr val="accent6"/>
                </a:solidFill>
                <a:latin typeface="Lato"/>
                <a:ea typeface="Lato"/>
                <a:cs typeface="Lato"/>
                <a:sym typeface="Lato"/>
              </a:defRPr>
            </a:lvl2pPr>
            <a:lvl3pPr marL="1371566" lvl="2" indent="-304792" algn="l">
              <a:lnSpc>
                <a:spcPct val="115000"/>
              </a:lnSpc>
              <a:spcBef>
                <a:spcPts val="0"/>
              </a:spcBef>
              <a:spcAft>
                <a:spcPts val="0"/>
              </a:spcAft>
              <a:buClr>
                <a:schemeClr val="accent6"/>
              </a:buClr>
              <a:buSzPts val="1200"/>
              <a:buFont typeface="Lato"/>
              <a:buChar char="■"/>
              <a:defRPr sz="1600">
                <a:solidFill>
                  <a:schemeClr val="accent6"/>
                </a:solidFill>
                <a:latin typeface="Lato"/>
                <a:ea typeface="Lato"/>
                <a:cs typeface="Lato"/>
                <a:sym typeface="Lato"/>
              </a:defRPr>
            </a:lvl3pPr>
            <a:lvl4pPr marL="1828754" lvl="3"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4pPr>
            <a:lvl5pPr marL="2285943" lvl="4"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5pPr>
            <a:lvl6pPr marL="2743131" lvl="5"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6pPr>
            <a:lvl7pPr marL="3200320" lvl="6"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7pPr>
            <a:lvl8pPr marL="3657509" lvl="7"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8pPr>
            <a:lvl9pPr marL="4114697" lvl="8" indent="-285744" algn="l">
              <a:lnSpc>
                <a:spcPct val="115000"/>
              </a:lnSpc>
              <a:spcBef>
                <a:spcPts val="0"/>
              </a:spcBef>
              <a:spcAft>
                <a:spcPts val="0"/>
              </a:spcAft>
              <a:buClr>
                <a:schemeClr val="accent6"/>
              </a:buClr>
              <a:buSzPts val="900"/>
              <a:buFont typeface="Lato"/>
              <a:buChar char="■"/>
              <a:defRPr sz="1200">
                <a:solidFill>
                  <a:schemeClr val="accent6"/>
                </a:solidFill>
                <a:latin typeface="Lato"/>
                <a:ea typeface="Lato"/>
                <a:cs typeface="Lato"/>
                <a:sym typeface="Lato"/>
              </a:defRPr>
            </a:lvl9pPr>
          </a:lstStyle>
          <a:p>
            <a:endParaRPr/>
          </a:p>
        </p:txBody>
      </p:sp>
      <p:sp>
        <p:nvSpPr>
          <p:cNvPr id="82" name="Google Shape;82;p112"/>
          <p:cNvSpPr txBox="1"/>
          <p:nvPr/>
        </p:nvSpPr>
        <p:spPr>
          <a:xfrm>
            <a:off x="12742127" y="2795239"/>
            <a:ext cx="0" cy="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671289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3) Transition 1">
  <p:cSld name="3) Transition 1">
    <p:bg>
      <p:bgPr>
        <a:solidFill>
          <a:srgbClr val="FAF5F0"/>
        </a:solidFill>
        <a:effectLst/>
      </p:bgPr>
    </p:bg>
    <p:spTree>
      <p:nvGrpSpPr>
        <p:cNvPr id="1" name="Shape 83"/>
        <p:cNvGrpSpPr/>
        <p:nvPr/>
      </p:nvGrpSpPr>
      <p:grpSpPr>
        <a:xfrm>
          <a:off x="0" y="0"/>
          <a:ext cx="0" cy="0"/>
          <a:chOff x="0" y="0"/>
          <a:chExt cx="0" cy="0"/>
        </a:xfrm>
      </p:grpSpPr>
      <p:sp>
        <p:nvSpPr>
          <p:cNvPr id="84" name="Google Shape;84;p113"/>
          <p:cNvSpPr txBox="1"/>
          <p:nvPr/>
        </p:nvSpPr>
        <p:spPr>
          <a:xfrm>
            <a:off x="11567532" y="6515427"/>
            <a:ext cx="371003" cy="143565"/>
          </a:xfrm>
          <a:prstGeom prst="rect">
            <a:avLst/>
          </a:prstGeom>
          <a:noFill/>
          <a:ln>
            <a:noFill/>
          </a:ln>
        </p:spPr>
        <p:txBody>
          <a:bodyPr spcFirstLastPara="1" wrap="square" lIns="0" tIns="0" rIns="121900" bIns="0" anchor="t" anchorCtr="0">
            <a:spAutoFit/>
          </a:bodyPr>
          <a:lstStyle/>
          <a:p>
            <a:pPr marL="0" marR="0" lvl="0" indent="0" algn="r" rtl="0">
              <a:lnSpc>
                <a:spcPct val="100000"/>
              </a:lnSpc>
              <a:spcBef>
                <a:spcPts val="0"/>
              </a:spcBef>
              <a:spcAft>
                <a:spcPts val="0"/>
              </a:spcAft>
              <a:buClr>
                <a:srgbClr val="000000"/>
              </a:buClr>
              <a:buSzPts val="700"/>
              <a:buFont typeface="Arial"/>
              <a:buNone/>
            </a:pPr>
            <a:r>
              <a:rPr lang="en-US" sz="933" b="0" i="0" u="none" strike="noStrike" cap="none">
                <a:solidFill>
                  <a:schemeClr val="accent6"/>
                </a:solidFill>
                <a:latin typeface="Lato"/>
                <a:ea typeface="Lato"/>
                <a:cs typeface="Lato"/>
                <a:sym typeface="Lato"/>
              </a:rPr>
              <a:t> </a:t>
            </a:r>
            <a:fld id="{00000000-1234-1234-1234-123412341234}" type="slidenum">
              <a:rPr lang="en-US" sz="933" b="0" i="0" u="none" strike="noStrike" cap="none">
                <a:solidFill>
                  <a:schemeClr val="accent6"/>
                </a:solidFill>
                <a:latin typeface="Lato"/>
                <a:ea typeface="Lato"/>
                <a:cs typeface="Lato"/>
                <a:sym typeface="Lato"/>
              </a:rPr>
              <a:pPr marL="0" marR="0" lvl="0" indent="0" algn="r" rtl="0">
                <a:lnSpc>
                  <a:spcPct val="100000"/>
                </a:lnSpc>
                <a:spcBef>
                  <a:spcPts val="0"/>
                </a:spcBef>
                <a:spcAft>
                  <a:spcPts val="0"/>
                </a:spcAft>
                <a:buClr>
                  <a:srgbClr val="000000"/>
                </a:buClr>
                <a:buSzPts val="700"/>
                <a:buFont typeface="Arial"/>
                <a:buNone/>
              </a:pPr>
              <a:t>‹#›</a:t>
            </a:fld>
            <a:r>
              <a:rPr lang="en-US" sz="933" b="0" i="0" u="none" strike="noStrike" cap="none">
                <a:solidFill>
                  <a:schemeClr val="accent6"/>
                </a:solidFill>
                <a:latin typeface="Lato"/>
                <a:ea typeface="Lato"/>
                <a:cs typeface="Lato"/>
                <a:sym typeface="Lato"/>
              </a:rPr>
              <a:t> </a:t>
            </a:r>
            <a:endParaRPr sz="933" b="0" i="0" u="none" strike="noStrike" cap="none">
              <a:solidFill>
                <a:schemeClr val="accent6"/>
              </a:solidFill>
              <a:latin typeface="Lato"/>
              <a:ea typeface="Lato"/>
              <a:cs typeface="Lato"/>
              <a:sym typeface="Lato"/>
            </a:endParaRPr>
          </a:p>
        </p:txBody>
      </p:sp>
      <p:sp>
        <p:nvSpPr>
          <p:cNvPr id="85" name="Google Shape;85;p113"/>
          <p:cNvSpPr txBox="1"/>
          <p:nvPr/>
        </p:nvSpPr>
        <p:spPr>
          <a:xfrm>
            <a:off x="12742127" y="2795239"/>
            <a:ext cx="0" cy="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86" name="Google Shape;86;p113" title="Kindsight_Mark_neutral5.png"/>
          <p:cNvPicPr preferRelativeResize="0"/>
          <p:nvPr/>
        </p:nvPicPr>
        <p:blipFill rotWithShape="1">
          <a:blip r:embed="rId2">
            <a:alphaModFix/>
          </a:blip>
          <a:srcRect/>
          <a:stretch/>
        </p:blipFill>
        <p:spPr>
          <a:xfrm>
            <a:off x="628419" y="6320855"/>
            <a:ext cx="222300" cy="266388"/>
          </a:xfrm>
          <a:prstGeom prst="rect">
            <a:avLst/>
          </a:prstGeom>
          <a:noFill/>
          <a:ln>
            <a:noFill/>
          </a:ln>
        </p:spPr>
      </p:pic>
      <p:sp>
        <p:nvSpPr>
          <p:cNvPr id="87" name="Google Shape;87;p113"/>
          <p:cNvSpPr/>
          <p:nvPr/>
        </p:nvSpPr>
        <p:spPr>
          <a:xfrm>
            <a:off x="0" y="0"/>
            <a:ext cx="12192000" cy="6858000"/>
          </a:xfrm>
          <a:prstGeom prst="rect">
            <a:avLst/>
          </a:prstGeom>
          <a:solidFill>
            <a:srgbClr val="FAF5F0"/>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pic>
        <p:nvPicPr>
          <p:cNvPr id="88" name="Google Shape;88;p113" title="Squ long.png"/>
          <p:cNvPicPr preferRelativeResize="0"/>
          <p:nvPr/>
        </p:nvPicPr>
        <p:blipFill rotWithShape="1">
          <a:blip r:embed="rId3">
            <a:alphaModFix/>
          </a:blip>
          <a:srcRect/>
          <a:stretch/>
        </p:blipFill>
        <p:spPr>
          <a:xfrm>
            <a:off x="2160600" y="3222199"/>
            <a:ext cx="10945803" cy="2549400"/>
          </a:xfrm>
          <a:prstGeom prst="rect">
            <a:avLst/>
          </a:prstGeom>
          <a:noFill/>
          <a:ln>
            <a:noFill/>
          </a:ln>
        </p:spPr>
      </p:pic>
      <p:sp>
        <p:nvSpPr>
          <p:cNvPr id="89" name="Google Shape;89;p113"/>
          <p:cNvSpPr txBox="1">
            <a:spLocks noGrp="1"/>
          </p:cNvSpPr>
          <p:nvPr>
            <p:ph type="title"/>
          </p:nvPr>
        </p:nvSpPr>
        <p:spPr>
          <a:xfrm>
            <a:off x="628420" y="1976581"/>
            <a:ext cx="10939113" cy="1761163"/>
          </a:xfrm>
          <a:prstGeom prst="rect">
            <a:avLst/>
          </a:prstGeom>
          <a:noFill/>
          <a:ln>
            <a:noFill/>
          </a:ln>
        </p:spPr>
        <p:txBody>
          <a:bodyPr spcFirstLastPara="1" wrap="square" lIns="0" tIns="0" rIns="0" bIns="0" anchor="b" anchorCtr="0">
            <a:noAutofit/>
          </a:bodyPr>
          <a:lstStyle>
            <a:lvl1pPr lvl="0" algn="ctr">
              <a:lnSpc>
                <a:spcPct val="80000"/>
              </a:lnSpc>
              <a:spcBef>
                <a:spcPts val="0"/>
              </a:spcBef>
              <a:spcAft>
                <a:spcPts val="0"/>
              </a:spcAft>
              <a:buClr>
                <a:schemeClr val="accent6"/>
              </a:buClr>
              <a:buSzPts val="2800"/>
              <a:buFont typeface="Times New Roman"/>
              <a:buNone/>
              <a:defRPr sz="5333" b="0">
                <a:solidFill>
                  <a:schemeClr val="dk1"/>
                </a:solidFill>
                <a:latin typeface="Times New Roman"/>
                <a:ea typeface="Times New Roman"/>
                <a:cs typeface="Times New Roman"/>
                <a:sym typeface="Times New Roman"/>
              </a:defRPr>
            </a:lvl1pPr>
            <a:lvl2pPr lvl="1" algn="l">
              <a:lnSpc>
                <a:spcPct val="80000"/>
              </a:lnSpc>
              <a:spcBef>
                <a:spcPts val="0"/>
              </a:spcBef>
              <a:spcAft>
                <a:spcPts val="0"/>
              </a:spcAft>
              <a:buClr>
                <a:schemeClr val="accent6"/>
              </a:buClr>
              <a:buSzPts val="2800"/>
              <a:buNone/>
              <a:defRPr>
                <a:solidFill>
                  <a:schemeClr val="accent6"/>
                </a:solidFill>
              </a:defRPr>
            </a:lvl2pPr>
            <a:lvl3pPr lvl="2" algn="l">
              <a:lnSpc>
                <a:spcPct val="80000"/>
              </a:lnSpc>
              <a:spcBef>
                <a:spcPts val="0"/>
              </a:spcBef>
              <a:spcAft>
                <a:spcPts val="0"/>
              </a:spcAft>
              <a:buClr>
                <a:schemeClr val="accent6"/>
              </a:buClr>
              <a:buSzPts val="2800"/>
              <a:buNone/>
              <a:defRPr>
                <a:solidFill>
                  <a:schemeClr val="accent6"/>
                </a:solidFill>
              </a:defRPr>
            </a:lvl3pPr>
            <a:lvl4pPr lvl="3" algn="l">
              <a:lnSpc>
                <a:spcPct val="80000"/>
              </a:lnSpc>
              <a:spcBef>
                <a:spcPts val="0"/>
              </a:spcBef>
              <a:spcAft>
                <a:spcPts val="0"/>
              </a:spcAft>
              <a:buClr>
                <a:schemeClr val="accent6"/>
              </a:buClr>
              <a:buSzPts val="2800"/>
              <a:buNone/>
              <a:defRPr>
                <a:solidFill>
                  <a:schemeClr val="accent6"/>
                </a:solidFill>
              </a:defRPr>
            </a:lvl4pPr>
            <a:lvl5pPr lvl="4" algn="l">
              <a:lnSpc>
                <a:spcPct val="80000"/>
              </a:lnSpc>
              <a:spcBef>
                <a:spcPts val="0"/>
              </a:spcBef>
              <a:spcAft>
                <a:spcPts val="0"/>
              </a:spcAft>
              <a:buClr>
                <a:schemeClr val="accent6"/>
              </a:buClr>
              <a:buSzPts val="2800"/>
              <a:buNone/>
              <a:defRPr>
                <a:solidFill>
                  <a:schemeClr val="accent6"/>
                </a:solidFill>
              </a:defRPr>
            </a:lvl5pPr>
            <a:lvl6pPr lvl="5" algn="l">
              <a:lnSpc>
                <a:spcPct val="80000"/>
              </a:lnSpc>
              <a:spcBef>
                <a:spcPts val="0"/>
              </a:spcBef>
              <a:spcAft>
                <a:spcPts val="0"/>
              </a:spcAft>
              <a:buClr>
                <a:schemeClr val="accent6"/>
              </a:buClr>
              <a:buSzPts val="2800"/>
              <a:buNone/>
              <a:defRPr>
                <a:solidFill>
                  <a:schemeClr val="accent6"/>
                </a:solidFill>
              </a:defRPr>
            </a:lvl6pPr>
            <a:lvl7pPr lvl="6" algn="l">
              <a:lnSpc>
                <a:spcPct val="80000"/>
              </a:lnSpc>
              <a:spcBef>
                <a:spcPts val="0"/>
              </a:spcBef>
              <a:spcAft>
                <a:spcPts val="0"/>
              </a:spcAft>
              <a:buClr>
                <a:schemeClr val="accent6"/>
              </a:buClr>
              <a:buSzPts val="2800"/>
              <a:buNone/>
              <a:defRPr>
                <a:solidFill>
                  <a:schemeClr val="accent6"/>
                </a:solidFill>
              </a:defRPr>
            </a:lvl7pPr>
            <a:lvl8pPr lvl="7" algn="l">
              <a:lnSpc>
                <a:spcPct val="80000"/>
              </a:lnSpc>
              <a:spcBef>
                <a:spcPts val="0"/>
              </a:spcBef>
              <a:spcAft>
                <a:spcPts val="0"/>
              </a:spcAft>
              <a:buClr>
                <a:schemeClr val="accent6"/>
              </a:buClr>
              <a:buSzPts val="2800"/>
              <a:buNone/>
              <a:defRPr>
                <a:solidFill>
                  <a:schemeClr val="accent6"/>
                </a:solidFill>
              </a:defRPr>
            </a:lvl8pPr>
            <a:lvl9pPr lvl="8" algn="l">
              <a:lnSpc>
                <a:spcPct val="80000"/>
              </a:lnSpc>
              <a:spcBef>
                <a:spcPts val="0"/>
              </a:spcBef>
              <a:spcAft>
                <a:spcPts val="0"/>
              </a:spcAft>
              <a:buClr>
                <a:schemeClr val="accent6"/>
              </a:buClr>
              <a:buSzPts val="2800"/>
              <a:buNone/>
              <a:defRPr>
                <a:solidFill>
                  <a:schemeClr val="accent6"/>
                </a:solidFill>
              </a:defRPr>
            </a:lvl9pPr>
          </a:lstStyle>
          <a:p>
            <a:endParaRPr/>
          </a:p>
        </p:txBody>
      </p:sp>
    </p:spTree>
    <p:extLst>
      <p:ext uri="{BB962C8B-B14F-4D97-AF65-F5344CB8AC3E}">
        <p14:creationId xmlns:p14="http://schemas.microsoft.com/office/powerpoint/2010/main" val="4022913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FF4C50-933F-41F9-AD11-BD02410AA7D5}"/>
              </a:ext>
            </a:extLst>
          </p:cNvPr>
          <p:cNvSpPr>
            <a:spLocks noGrp="1"/>
          </p:cNvSpPr>
          <p:nvPr>
            <p:ph type="title" hasCustomPrompt="1"/>
          </p:nvPr>
        </p:nvSpPr>
        <p:spPr/>
        <p:txBody>
          <a:bodyPr/>
          <a:lstStyle>
            <a:lvl1pPr>
              <a:defRPr spc="0">
                <a:solidFill>
                  <a:schemeClr val="accent1"/>
                </a:solidFill>
              </a:defRPr>
            </a:lvl1pPr>
          </a:lstStyle>
          <a:p>
            <a:r>
              <a:rPr lang="en-US" noProof="0"/>
              <a:t>Click to edit page title</a:t>
            </a:r>
          </a:p>
        </p:txBody>
      </p:sp>
      <p:sp>
        <p:nvSpPr>
          <p:cNvPr id="7" name="Subtitle 2">
            <a:extLst>
              <a:ext uri="{FF2B5EF4-FFF2-40B4-BE49-F238E27FC236}">
                <a16:creationId xmlns:a16="http://schemas.microsoft.com/office/drawing/2014/main" id="{E97A9A62-1AA6-47A9-A1A0-54196823744C}"/>
              </a:ext>
            </a:extLst>
          </p:cNvPr>
          <p:cNvSpPr>
            <a:spLocks noGrp="1"/>
          </p:cNvSpPr>
          <p:nvPr>
            <p:ph type="body" sz="quarter" idx="32" hasCustomPrompt="1"/>
          </p:nvPr>
        </p:nvSpPr>
        <p:spPr>
          <a:xfrm>
            <a:off x="431800" y="1008000"/>
            <a:ext cx="11339513" cy="360000"/>
          </a:xfrm>
        </p:spPr>
        <p:txBody>
          <a:bodyPr/>
          <a:lstStyle>
            <a:lvl1pPr marL="0" indent="0">
              <a:buNone/>
              <a:defRPr>
                <a:solidFill>
                  <a:schemeClr val="accent2"/>
                </a:solidFill>
              </a:defRPr>
            </a:lvl1pPr>
            <a:lvl2pPr marL="266700" indent="0">
              <a:buNone/>
              <a:defRPr/>
            </a:lvl2pPr>
            <a:lvl3pPr marL="542925" indent="0">
              <a:buNone/>
              <a:defRPr/>
            </a:lvl3pPr>
            <a:lvl4pPr marL="809625" indent="0">
              <a:buNone/>
              <a:defRPr/>
            </a:lvl4pPr>
            <a:lvl5pPr marL="1076325" indent="0">
              <a:buNone/>
              <a:defRPr/>
            </a:lvl5pPr>
          </a:lstStyle>
          <a:p>
            <a:pPr lvl="0"/>
            <a:r>
              <a:rPr lang="en-US" noProof="0"/>
              <a:t>Subtitle</a:t>
            </a:r>
          </a:p>
        </p:txBody>
      </p:sp>
      <p:sp>
        <p:nvSpPr>
          <p:cNvPr id="3" name="Content Placeholder 2">
            <a:extLst>
              <a:ext uri="{FF2B5EF4-FFF2-40B4-BE49-F238E27FC236}">
                <a16:creationId xmlns:a16="http://schemas.microsoft.com/office/drawing/2014/main" id="{B1948E38-8FB0-4E51-A01C-C88794372E50}"/>
              </a:ext>
            </a:extLst>
          </p:cNvPr>
          <p:cNvSpPr>
            <a:spLocks noGrp="1"/>
          </p:cNvSpPr>
          <p:nvPr>
            <p:ph idx="1"/>
          </p:nvPr>
        </p:nvSpPr>
        <p:spPr>
          <a:xfrm>
            <a:off x="432000" y="1761066"/>
            <a:ext cx="11328000" cy="4430183"/>
          </a:xfrm>
        </p:spPr>
        <p:txBody>
          <a:bodyPr/>
          <a:lstStyle>
            <a:lvl1pPr marL="0" indent="0">
              <a:spcBef>
                <a:spcPts val="1200"/>
              </a:spcBef>
              <a:buNone/>
              <a:defRPr sz="1600" b="0" i="0">
                <a:solidFill>
                  <a:schemeClr val="tx1"/>
                </a:solidFill>
                <a:latin typeface="Aptos Light" panose="020B0004020202020204" pitchFamily="34" charset="0"/>
              </a:defRPr>
            </a:lvl1pPr>
            <a:lvl2pPr>
              <a:defRPr b="0" i="0">
                <a:solidFill>
                  <a:schemeClr val="tx1"/>
                </a:solidFill>
                <a:latin typeface="Aptos Light" panose="020B0004020202020204" pitchFamily="34" charset="0"/>
              </a:defRPr>
            </a:lvl2pPr>
            <a:lvl3pPr>
              <a:defRPr b="0" i="0">
                <a:solidFill>
                  <a:schemeClr val="tx1"/>
                </a:solidFill>
                <a:latin typeface="Aptos Light" panose="020B0004020202020204" pitchFamily="34" charset="0"/>
              </a:defRPr>
            </a:lvl3pPr>
            <a:lvl4pPr>
              <a:defRPr b="0" i="0">
                <a:solidFill>
                  <a:schemeClr val="tx1"/>
                </a:solidFill>
                <a:latin typeface="Aptos Light" panose="020B0004020202020204" pitchFamily="34" charset="0"/>
              </a:defRPr>
            </a:lvl4pPr>
            <a:lvl5pPr>
              <a:defRPr b="0" i="0">
                <a:solidFill>
                  <a:schemeClr val="tx1"/>
                </a:solidFill>
                <a:latin typeface="Aptos Light" panose="020B0004020202020204"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73450163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1) Title slide 3">
  <p:cSld name="1) Title slide 3">
    <p:bg>
      <p:bgPr>
        <a:solidFill>
          <a:srgbClr val="FAF5F0"/>
        </a:solidFill>
        <a:effectLst/>
      </p:bgPr>
    </p:bg>
    <p:spTree>
      <p:nvGrpSpPr>
        <p:cNvPr id="1" name="Shape 90"/>
        <p:cNvGrpSpPr/>
        <p:nvPr/>
      </p:nvGrpSpPr>
      <p:grpSpPr>
        <a:xfrm>
          <a:off x="0" y="0"/>
          <a:ext cx="0" cy="0"/>
          <a:chOff x="0" y="0"/>
          <a:chExt cx="0" cy="0"/>
        </a:xfrm>
      </p:grpSpPr>
      <p:sp>
        <p:nvSpPr>
          <p:cNvPr id="91" name="Google Shape;91;p114"/>
          <p:cNvSpPr txBox="1">
            <a:spLocks noGrp="1"/>
          </p:cNvSpPr>
          <p:nvPr>
            <p:ph type="ctrTitle"/>
          </p:nvPr>
        </p:nvSpPr>
        <p:spPr>
          <a:xfrm>
            <a:off x="642177" y="2495393"/>
            <a:ext cx="6707923" cy="2789609"/>
          </a:xfrm>
          <a:prstGeom prst="rect">
            <a:avLst/>
          </a:prstGeom>
          <a:noFill/>
          <a:ln>
            <a:noFill/>
          </a:ln>
        </p:spPr>
        <p:txBody>
          <a:bodyPr spcFirstLastPara="1" wrap="square" lIns="0" tIns="0" rIns="0" bIns="0" anchor="t" anchorCtr="0">
            <a:noAutofit/>
          </a:bodyPr>
          <a:lstStyle>
            <a:lvl1pPr lvl="0" algn="l">
              <a:lnSpc>
                <a:spcPct val="75000"/>
              </a:lnSpc>
              <a:spcBef>
                <a:spcPts val="0"/>
              </a:spcBef>
              <a:spcAft>
                <a:spcPts val="0"/>
              </a:spcAft>
              <a:buClr>
                <a:schemeClr val="accent2"/>
              </a:buClr>
              <a:buSzPts val="5200"/>
              <a:buFont typeface="Times New Roman"/>
              <a:buNone/>
              <a:defRPr sz="7200" b="0">
                <a:solidFill>
                  <a:srgbClr val="000000"/>
                </a:solidFill>
                <a:latin typeface="Times New Roman"/>
                <a:ea typeface="Times New Roman"/>
                <a:cs typeface="Times New Roman"/>
                <a:sym typeface="Times New Roman"/>
              </a:defRPr>
            </a:lvl1pPr>
            <a:lvl2pPr lvl="1" algn="l">
              <a:lnSpc>
                <a:spcPct val="80000"/>
              </a:lnSpc>
              <a:spcBef>
                <a:spcPts val="0"/>
              </a:spcBef>
              <a:spcAft>
                <a:spcPts val="0"/>
              </a:spcAft>
              <a:buSzPts val="5200"/>
              <a:buNone/>
              <a:defRPr sz="6933"/>
            </a:lvl2pPr>
            <a:lvl3pPr lvl="2" algn="l">
              <a:lnSpc>
                <a:spcPct val="80000"/>
              </a:lnSpc>
              <a:spcBef>
                <a:spcPts val="0"/>
              </a:spcBef>
              <a:spcAft>
                <a:spcPts val="0"/>
              </a:spcAft>
              <a:buSzPts val="5200"/>
              <a:buNone/>
              <a:defRPr sz="6933"/>
            </a:lvl3pPr>
            <a:lvl4pPr lvl="3" algn="l">
              <a:lnSpc>
                <a:spcPct val="80000"/>
              </a:lnSpc>
              <a:spcBef>
                <a:spcPts val="0"/>
              </a:spcBef>
              <a:spcAft>
                <a:spcPts val="0"/>
              </a:spcAft>
              <a:buSzPts val="5200"/>
              <a:buNone/>
              <a:defRPr sz="6933"/>
            </a:lvl4pPr>
            <a:lvl5pPr lvl="4" algn="l">
              <a:lnSpc>
                <a:spcPct val="80000"/>
              </a:lnSpc>
              <a:spcBef>
                <a:spcPts val="0"/>
              </a:spcBef>
              <a:spcAft>
                <a:spcPts val="0"/>
              </a:spcAft>
              <a:buSzPts val="5200"/>
              <a:buNone/>
              <a:defRPr sz="6933"/>
            </a:lvl5pPr>
            <a:lvl6pPr lvl="5" algn="l">
              <a:lnSpc>
                <a:spcPct val="80000"/>
              </a:lnSpc>
              <a:spcBef>
                <a:spcPts val="0"/>
              </a:spcBef>
              <a:spcAft>
                <a:spcPts val="0"/>
              </a:spcAft>
              <a:buSzPts val="5200"/>
              <a:buNone/>
              <a:defRPr sz="6933"/>
            </a:lvl6pPr>
            <a:lvl7pPr lvl="6" algn="l">
              <a:lnSpc>
                <a:spcPct val="80000"/>
              </a:lnSpc>
              <a:spcBef>
                <a:spcPts val="0"/>
              </a:spcBef>
              <a:spcAft>
                <a:spcPts val="0"/>
              </a:spcAft>
              <a:buSzPts val="5200"/>
              <a:buNone/>
              <a:defRPr sz="6933"/>
            </a:lvl7pPr>
            <a:lvl8pPr lvl="7" algn="l">
              <a:lnSpc>
                <a:spcPct val="80000"/>
              </a:lnSpc>
              <a:spcBef>
                <a:spcPts val="0"/>
              </a:spcBef>
              <a:spcAft>
                <a:spcPts val="0"/>
              </a:spcAft>
              <a:buSzPts val="5200"/>
              <a:buNone/>
              <a:defRPr sz="6933"/>
            </a:lvl8pPr>
            <a:lvl9pPr lvl="8" algn="l">
              <a:lnSpc>
                <a:spcPct val="80000"/>
              </a:lnSpc>
              <a:spcBef>
                <a:spcPts val="0"/>
              </a:spcBef>
              <a:spcAft>
                <a:spcPts val="0"/>
              </a:spcAft>
              <a:buSzPts val="5200"/>
              <a:buNone/>
              <a:defRPr sz="6933"/>
            </a:lvl9pPr>
          </a:lstStyle>
          <a:p>
            <a:endParaRPr/>
          </a:p>
        </p:txBody>
      </p:sp>
      <p:sp>
        <p:nvSpPr>
          <p:cNvPr id="92" name="Google Shape;92;p114"/>
          <p:cNvSpPr txBox="1">
            <a:spLocks noGrp="1"/>
          </p:cNvSpPr>
          <p:nvPr>
            <p:ph type="subTitle" idx="1"/>
          </p:nvPr>
        </p:nvSpPr>
        <p:spPr>
          <a:xfrm>
            <a:off x="712893" y="1961368"/>
            <a:ext cx="6642184" cy="473721"/>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accent2"/>
              </a:buClr>
              <a:buSzPts val="1700"/>
              <a:buFont typeface="Lato Light"/>
              <a:buNone/>
              <a:defRPr sz="2933">
                <a:solidFill>
                  <a:srgbClr val="000000"/>
                </a:solidFill>
                <a:latin typeface="Lato Light"/>
                <a:ea typeface="Lato Light"/>
                <a:cs typeface="Lato Light"/>
                <a:sym typeface="Lato Light"/>
              </a:defRPr>
            </a:lvl1pPr>
            <a:lvl2pPr lvl="1"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2pPr>
            <a:lvl3pPr lvl="2"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3pPr>
            <a:lvl4pPr lvl="3"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4pPr>
            <a:lvl5pPr lvl="4"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5pPr>
            <a:lvl6pPr lvl="5"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6pPr>
            <a:lvl7pPr lvl="6"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7pPr>
            <a:lvl8pPr lvl="7"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8pPr>
            <a:lvl9pPr lvl="8" algn="l">
              <a:lnSpc>
                <a:spcPct val="100000"/>
              </a:lnSpc>
              <a:spcBef>
                <a:spcPts val="0"/>
              </a:spcBef>
              <a:spcAft>
                <a:spcPts val="0"/>
              </a:spcAft>
              <a:buClr>
                <a:schemeClr val="accent2"/>
              </a:buClr>
              <a:buSzPts val="1700"/>
              <a:buFont typeface="Lato"/>
              <a:buNone/>
              <a:defRPr sz="2267">
                <a:solidFill>
                  <a:schemeClr val="accent2"/>
                </a:solidFill>
                <a:latin typeface="Lato"/>
                <a:ea typeface="Lato"/>
                <a:cs typeface="Lato"/>
                <a:sym typeface="Lato"/>
              </a:defRPr>
            </a:lvl9pPr>
          </a:lstStyle>
          <a:p>
            <a:endParaRPr/>
          </a:p>
        </p:txBody>
      </p:sp>
      <p:sp>
        <p:nvSpPr>
          <p:cNvPr id="93" name="Google Shape;93;p114"/>
          <p:cNvSpPr txBox="1"/>
          <p:nvPr/>
        </p:nvSpPr>
        <p:spPr>
          <a:xfrm>
            <a:off x="5716695" y="-717973"/>
            <a:ext cx="246308" cy="410363"/>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94" name="Google Shape;94;p114"/>
          <p:cNvSpPr/>
          <p:nvPr/>
        </p:nvSpPr>
        <p:spPr>
          <a:xfrm>
            <a:off x="7858024" y="0"/>
            <a:ext cx="4333976" cy="6858000"/>
          </a:xfrm>
          <a:prstGeom prst="rect">
            <a:avLst/>
          </a:prstGeom>
          <a:solidFill>
            <a:srgbClr val="EBE6DD"/>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pic>
        <p:nvPicPr>
          <p:cNvPr id="95" name="Google Shape;95;p114"/>
          <p:cNvPicPr preferRelativeResize="0"/>
          <p:nvPr/>
        </p:nvPicPr>
        <p:blipFill rotWithShape="1">
          <a:blip r:embed="rId2">
            <a:alphaModFix/>
          </a:blip>
          <a:srcRect/>
          <a:stretch/>
        </p:blipFill>
        <p:spPr>
          <a:xfrm rot="1881299">
            <a:off x="5249378" y="4982025"/>
            <a:ext cx="5584809" cy="2486016"/>
          </a:xfrm>
          <a:prstGeom prst="rect">
            <a:avLst/>
          </a:prstGeom>
          <a:noFill/>
          <a:ln>
            <a:noFill/>
          </a:ln>
        </p:spPr>
      </p:pic>
      <p:sp>
        <p:nvSpPr>
          <p:cNvPr id="96" name="Google Shape;96;p114"/>
          <p:cNvSpPr>
            <a:spLocks noGrp="1"/>
          </p:cNvSpPr>
          <p:nvPr>
            <p:ph type="pic" idx="2"/>
          </p:nvPr>
        </p:nvSpPr>
        <p:spPr>
          <a:xfrm>
            <a:off x="8225537" y="1188401"/>
            <a:ext cx="3577955" cy="4403665"/>
          </a:xfrm>
          <a:prstGeom prst="roundRect">
            <a:avLst>
              <a:gd name="adj" fmla="val 5504"/>
            </a:avLst>
          </a:prstGeom>
          <a:noFill/>
          <a:ln>
            <a:noFill/>
          </a:ln>
        </p:spPr>
      </p:sp>
      <p:pic>
        <p:nvPicPr>
          <p:cNvPr id="97" name="Google Shape;97;p114"/>
          <p:cNvPicPr preferRelativeResize="0"/>
          <p:nvPr/>
        </p:nvPicPr>
        <p:blipFill rotWithShape="1">
          <a:blip r:embed="rId3">
            <a:alphaModFix/>
          </a:blip>
          <a:srcRect/>
          <a:stretch/>
        </p:blipFill>
        <p:spPr>
          <a:xfrm>
            <a:off x="712893" y="633551"/>
            <a:ext cx="1668016" cy="390000"/>
          </a:xfrm>
          <a:prstGeom prst="rect">
            <a:avLst/>
          </a:prstGeom>
          <a:noFill/>
          <a:ln>
            <a:noFill/>
          </a:ln>
        </p:spPr>
      </p:pic>
      <p:sp>
        <p:nvSpPr>
          <p:cNvPr id="98" name="Google Shape;98;p114"/>
          <p:cNvSpPr/>
          <p:nvPr/>
        </p:nvSpPr>
        <p:spPr>
          <a:xfrm>
            <a:off x="82097" y="6057969"/>
            <a:ext cx="1261592" cy="800033"/>
          </a:xfrm>
          <a:prstGeom prst="rect">
            <a:avLst/>
          </a:prstGeom>
          <a:solidFill>
            <a:srgbClr val="FAF5F0"/>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spTree>
    <p:extLst>
      <p:ext uri="{BB962C8B-B14F-4D97-AF65-F5344CB8AC3E}">
        <p14:creationId xmlns:p14="http://schemas.microsoft.com/office/powerpoint/2010/main" val="228624865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3) Transition 3">
  <p:cSld name="3) Transition 3">
    <p:bg>
      <p:bgPr>
        <a:solidFill>
          <a:srgbClr val="FAF5F0"/>
        </a:solidFill>
        <a:effectLst/>
      </p:bgPr>
    </p:bg>
    <p:spTree>
      <p:nvGrpSpPr>
        <p:cNvPr id="1" name="Shape 99"/>
        <p:cNvGrpSpPr/>
        <p:nvPr/>
      </p:nvGrpSpPr>
      <p:grpSpPr>
        <a:xfrm>
          <a:off x="0" y="0"/>
          <a:ext cx="0" cy="0"/>
          <a:chOff x="0" y="0"/>
          <a:chExt cx="0" cy="0"/>
        </a:xfrm>
      </p:grpSpPr>
      <p:sp>
        <p:nvSpPr>
          <p:cNvPr id="100" name="Google Shape;100;p115"/>
          <p:cNvSpPr txBox="1">
            <a:spLocks noGrp="1"/>
          </p:cNvSpPr>
          <p:nvPr>
            <p:ph type="ctrTitle"/>
          </p:nvPr>
        </p:nvSpPr>
        <p:spPr>
          <a:xfrm>
            <a:off x="642177" y="1743045"/>
            <a:ext cx="10916959" cy="2900219"/>
          </a:xfrm>
          <a:prstGeom prst="rect">
            <a:avLst/>
          </a:prstGeom>
          <a:noFill/>
          <a:ln>
            <a:noFill/>
          </a:ln>
        </p:spPr>
        <p:txBody>
          <a:bodyPr spcFirstLastPara="1" wrap="square" lIns="0" tIns="0" rIns="0" bIns="0" anchor="ctr" anchorCtr="0">
            <a:noAutofit/>
          </a:bodyPr>
          <a:lstStyle>
            <a:lvl1pPr lvl="0" algn="ctr">
              <a:lnSpc>
                <a:spcPct val="75000"/>
              </a:lnSpc>
              <a:spcBef>
                <a:spcPts val="0"/>
              </a:spcBef>
              <a:spcAft>
                <a:spcPts val="0"/>
              </a:spcAft>
              <a:buClr>
                <a:schemeClr val="accent2"/>
              </a:buClr>
              <a:buSzPts val="5200"/>
              <a:buFont typeface="Times New Roman"/>
              <a:buNone/>
              <a:defRPr sz="5333" b="0">
                <a:solidFill>
                  <a:schemeClr val="dk1"/>
                </a:solidFill>
                <a:latin typeface="Times New Roman"/>
                <a:ea typeface="Times New Roman"/>
                <a:cs typeface="Times New Roman"/>
                <a:sym typeface="Times New Roman"/>
              </a:defRPr>
            </a:lvl1pPr>
            <a:lvl2pPr lvl="1" algn="l">
              <a:lnSpc>
                <a:spcPct val="80000"/>
              </a:lnSpc>
              <a:spcBef>
                <a:spcPts val="0"/>
              </a:spcBef>
              <a:spcAft>
                <a:spcPts val="0"/>
              </a:spcAft>
              <a:buSzPts val="5200"/>
              <a:buNone/>
              <a:defRPr sz="6933"/>
            </a:lvl2pPr>
            <a:lvl3pPr lvl="2" algn="l">
              <a:lnSpc>
                <a:spcPct val="80000"/>
              </a:lnSpc>
              <a:spcBef>
                <a:spcPts val="0"/>
              </a:spcBef>
              <a:spcAft>
                <a:spcPts val="0"/>
              </a:spcAft>
              <a:buSzPts val="5200"/>
              <a:buNone/>
              <a:defRPr sz="6933"/>
            </a:lvl3pPr>
            <a:lvl4pPr lvl="3" algn="l">
              <a:lnSpc>
                <a:spcPct val="80000"/>
              </a:lnSpc>
              <a:spcBef>
                <a:spcPts val="0"/>
              </a:spcBef>
              <a:spcAft>
                <a:spcPts val="0"/>
              </a:spcAft>
              <a:buSzPts val="5200"/>
              <a:buNone/>
              <a:defRPr sz="6933"/>
            </a:lvl4pPr>
            <a:lvl5pPr lvl="4" algn="l">
              <a:lnSpc>
                <a:spcPct val="80000"/>
              </a:lnSpc>
              <a:spcBef>
                <a:spcPts val="0"/>
              </a:spcBef>
              <a:spcAft>
                <a:spcPts val="0"/>
              </a:spcAft>
              <a:buSzPts val="5200"/>
              <a:buNone/>
              <a:defRPr sz="6933"/>
            </a:lvl5pPr>
            <a:lvl6pPr lvl="5" algn="l">
              <a:lnSpc>
                <a:spcPct val="80000"/>
              </a:lnSpc>
              <a:spcBef>
                <a:spcPts val="0"/>
              </a:spcBef>
              <a:spcAft>
                <a:spcPts val="0"/>
              </a:spcAft>
              <a:buSzPts val="5200"/>
              <a:buNone/>
              <a:defRPr sz="6933"/>
            </a:lvl6pPr>
            <a:lvl7pPr lvl="6" algn="l">
              <a:lnSpc>
                <a:spcPct val="80000"/>
              </a:lnSpc>
              <a:spcBef>
                <a:spcPts val="0"/>
              </a:spcBef>
              <a:spcAft>
                <a:spcPts val="0"/>
              </a:spcAft>
              <a:buSzPts val="5200"/>
              <a:buNone/>
              <a:defRPr sz="6933"/>
            </a:lvl7pPr>
            <a:lvl8pPr lvl="7" algn="l">
              <a:lnSpc>
                <a:spcPct val="80000"/>
              </a:lnSpc>
              <a:spcBef>
                <a:spcPts val="0"/>
              </a:spcBef>
              <a:spcAft>
                <a:spcPts val="0"/>
              </a:spcAft>
              <a:buSzPts val="5200"/>
              <a:buNone/>
              <a:defRPr sz="6933"/>
            </a:lvl8pPr>
            <a:lvl9pPr lvl="8" algn="l">
              <a:lnSpc>
                <a:spcPct val="80000"/>
              </a:lnSpc>
              <a:spcBef>
                <a:spcPts val="0"/>
              </a:spcBef>
              <a:spcAft>
                <a:spcPts val="0"/>
              </a:spcAft>
              <a:buSzPts val="5200"/>
              <a:buNone/>
              <a:defRPr sz="6933"/>
            </a:lvl9pPr>
          </a:lstStyle>
          <a:p>
            <a:endParaRPr/>
          </a:p>
        </p:txBody>
      </p:sp>
      <p:sp>
        <p:nvSpPr>
          <p:cNvPr id="101" name="Google Shape;101;p115"/>
          <p:cNvSpPr txBox="1"/>
          <p:nvPr/>
        </p:nvSpPr>
        <p:spPr>
          <a:xfrm>
            <a:off x="5716695" y="-717973"/>
            <a:ext cx="246308" cy="410363"/>
          </a:xfrm>
          <a:prstGeom prst="rect">
            <a:avLst/>
          </a:prstGeom>
          <a:noFill/>
          <a:ln>
            <a:noFill/>
          </a:ln>
        </p:spPr>
        <p:txBody>
          <a:bodyPr spcFirstLastPara="1" wrap="square" lIns="121900" tIns="60925" rIns="121900" bIns="60925" anchor="t" anchorCtr="0">
            <a:sp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pic>
        <p:nvPicPr>
          <p:cNvPr id="102" name="Google Shape;102;p115"/>
          <p:cNvPicPr preferRelativeResize="0"/>
          <p:nvPr/>
        </p:nvPicPr>
        <p:blipFill rotWithShape="1">
          <a:blip r:embed="rId2">
            <a:alphaModFix/>
          </a:blip>
          <a:srcRect/>
          <a:stretch/>
        </p:blipFill>
        <p:spPr>
          <a:xfrm>
            <a:off x="5261992" y="5839697"/>
            <a:ext cx="1668016" cy="390000"/>
          </a:xfrm>
          <a:prstGeom prst="rect">
            <a:avLst/>
          </a:prstGeom>
          <a:noFill/>
          <a:ln>
            <a:noFill/>
          </a:ln>
        </p:spPr>
      </p:pic>
      <p:sp>
        <p:nvSpPr>
          <p:cNvPr id="103" name="Google Shape;103;p115"/>
          <p:cNvSpPr/>
          <p:nvPr/>
        </p:nvSpPr>
        <p:spPr>
          <a:xfrm>
            <a:off x="254249" y="6229697"/>
            <a:ext cx="775855" cy="614859"/>
          </a:xfrm>
          <a:prstGeom prst="rect">
            <a:avLst/>
          </a:prstGeom>
          <a:solidFill>
            <a:srgbClr val="FAF5F0"/>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sp>
        <p:nvSpPr>
          <p:cNvPr id="104" name="Google Shape;104;p115"/>
          <p:cNvSpPr/>
          <p:nvPr/>
        </p:nvSpPr>
        <p:spPr>
          <a:xfrm>
            <a:off x="9172180" y="6063444"/>
            <a:ext cx="2867669" cy="614859"/>
          </a:xfrm>
          <a:prstGeom prst="rect">
            <a:avLst/>
          </a:prstGeom>
          <a:solidFill>
            <a:srgbClr val="FAF5F0"/>
          </a:solidFill>
          <a:ln>
            <a:noFill/>
          </a:ln>
        </p:spPr>
        <p:txBody>
          <a:bodyPr spcFirstLastPara="1" wrap="square" lIns="121900" tIns="60925" rIns="121900" bIns="609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867" b="0" i="0" u="none" strike="noStrike" cap="none">
              <a:solidFill>
                <a:schemeClr val="lt1"/>
              </a:solidFill>
              <a:latin typeface="Arial"/>
              <a:ea typeface="Arial"/>
              <a:cs typeface="Arial"/>
              <a:sym typeface="Arial"/>
            </a:endParaRPr>
          </a:p>
        </p:txBody>
      </p:sp>
      <p:pic>
        <p:nvPicPr>
          <p:cNvPr id="105" name="Google Shape;105;p115"/>
          <p:cNvPicPr preferRelativeResize="0"/>
          <p:nvPr/>
        </p:nvPicPr>
        <p:blipFill rotWithShape="1">
          <a:blip r:embed="rId3">
            <a:alphaModFix/>
          </a:blip>
          <a:srcRect/>
          <a:stretch/>
        </p:blipFill>
        <p:spPr>
          <a:xfrm rot="-837972">
            <a:off x="8984055" y="3808570"/>
            <a:ext cx="5131543" cy="2284249"/>
          </a:xfrm>
          <a:prstGeom prst="rect">
            <a:avLst/>
          </a:prstGeom>
          <a:noFill/>
          <a:ln>
            <a:noFill/>
          </a:ln>
        </p:spPr>
      </p:pic>
    </p:spTree>
    <p:extLst>
      <p:ext uri="{BB962C8B-B14F-4D97-AF65-F5344CB8AC3E}">
        <p14:creationId xmlns:p14="http://schemas.microsoft.com/office/powerpoint/2010/main" val="328317367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Blank" type="tx">
  <p:cSld name="1_Blank">
    <p:bg>
      <p:bgPr>
        <a:solidFill>
          <a:srgbClr val="FAF5F0"/>
        </a:solidFill>
        <a:effectLst/>
      </p:bgPr>
    </p:bg>
    <p:spTree>
      <p:nvGrpSpPr>
        <p:cNvPr id="1" name="Shape 106"/>
        <p:cNvGrpSpPr/>
        <p:nvPr/>
      </p:nvGrpSpPr>
      <p:grpSpPr>
        <a:xfrm>
          <a:off x="0" y="0"/>
          <a:ext cx="0" cy="0"/>
          <a:chOff x="0" y="0"/>
          <a:chExt cx="0" cy="0"/>
        </a:xfrm>
      </p:grpSpPr>
    </p:spTree>
    <p:extLst>
      <p:ext uri="{BB962C8B-B14F-4D97-AF65-F5344CB8AC3E}">
        <p14:creationId xmlns:p14="http://schemas.microsoft.com/office/powerpoint/2010/main" val="425792014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7"/>
        <p:cNvGrpSpPr/>
        <p:nvPr/>
      </p:nvGrpSpPr>
      <p:grpSpPr>
        <a:xfrm>
          <a:off x="0" y="0"/>
          <a:ext cx="0" cy="0"/>
          <a:chOff x="0" y="0"/>
          <a:chExt cx="0" cy="0"/>
        </a:xfrm>
      </p:grpSpPr>
      <p:sp>
        <p:nvSpPr>
          <p:cNvPr id="108" name="Google Shape;108;p117"/>
          <p:cNvSpPr txBox="1">
            <a:spLocks noGrp="1"/>
          </p:cNvSpPr>
          <p:nvPr>
            <p:ph type="ctrTitle"/>
          </p:nvPr>
        </p:nvSpPr>
        <p:spPr>
          <a:xfrm>
            <a:off x="1524000" y="1712299"/>
            <a:ext cx="9144000" cy="2387600"/>
          </a:xfrm>
          <a:prstGeom prst="rect">
            <a:avLst/>
          </a:prstGeom>
          <a:noFill/>
          <a:ln>
            <a:noFill/>
          </a:ln>
        </p:spPr>
        <p:txBody>
          <a:bodyPr spcFirstLastPara="1" wrap="square" lIns="91425" tIns="45700" rIns="91425" bIns="45700" anchor="b" anchorCtr="0">
            <a:normAutofit/>
          </a:bodyPr>
          <a:lstStyle>
            <a:lvl1pPr lvl="0" algn="l">
              <a:lnSpc>
                <a:spcPct val="75000"/>
              </a:lnSpc>
              <a:spcBef>
                <a:spcPts val="0"/>
              </a:spcBef>
              <a:spcAft>
                <a:spcPts val="0"/>
              </a:spcAft>
              <a:buClr>
                <a:schemeClr val="dk1"/>
              </a:buClr>
              <a:buSzPts val="7200"/>
              <a:buFont typeface="Play"/>
              <a:buNone/>
              <a:defRPr sz="7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9" name="Google Shape;109;p117"/>
          <p:cNvSpPr txBox="1">
            <a:spLocks noGrp="1"/>
          </p:cNvSpPr>
          <p:nvPr>
            <p:ph type="subTitle" idx="1"/>
          </p:nvPr>
        </p:nvSpPr>
        <p:spPr>
          <a:xfrm>
            <a:off x="1524000" y="4191975"/>
            <a:ext cx="9144000" cy="953727"/>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3600"/>
              <a:buNone/>
              <a:defRPr sz="36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10" name="Google Shape;110;p117"/>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117"/>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17"/>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8272825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113"/>
        <p:cNvGrpSpPr/>
        <p:nvPr/>
      </p:nvGrpSpPr>
      <p:grpSpPr>
        <a:xfrm>
          <a:off x="0" y="0"/>
          <a:ext cx="0" cy="0"/>
          <a:chOff x="0" y="0"/>
          <a:chExt cx="0" cy="0"/>
        </a:xfrm>
      </p:grpSpPr>
      <p:sp>
        <p:nvSpPr>
          <p:cNvPr id="114" name="Google Shape;114;p1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5" name="Google Shape;115;p118"/>
          <p:cNvSpPr txBox="1">
            <a:spLocks noGrp="1"/>
          </p:cNvSpPr>
          <p:nvPr>
            <p:ph type="body" idx="1"/>
          </p:nvPr>
        </p:nvSpPr>
        <p:spPr>
          <a:xfrm>
            <a:off x="838200" y="1825624"/>
            <a:ext cx="10515600" cy="4351339"/>
          </a:xfrm>
          <a:prstGeom prst="rect">
            <a:avLst/>
          </a:prstGeom>
          <a:noFill/>
          <a:ln>
            <a:noFill/>
          </a:ln>
        </p:spPr>
        <p:txBody>
          <a:bodyPr spcFirstLastPara="1" wrap="square" lIns="91425" tIns="45700" rIns="91425" bIns="45700" anchor="t" anchorCtr="0">
            <a:normAutofit/>
          </a:bodyPr>
          <a:lstStyle>
            <a:lvl1pPr marL="457189" lvl="0" indent="-342891" algn="l">
              <a:lnSpc>
                <a:spcPct val="90000"/>
              </a:lnSpc>
              <a:spcBef>
                <a:spcPts val="1000"/>
              </a:spcBef>
              <a:spcAft>
                <a:spcPts val="0"/>
              </a:spcAft>
              <a:buClr>
                <a:schemeClr val="dk1"/>
              </a:buClr>
              <a:buSzPts val="1800"/>
              <a:buChar char="•"/>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116" name="Google Shape;116;p118"/>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18"/>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118"/>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3128265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19"/>
        <p:cNvGrpSpPr/>
        <p:nvPr/>
      </p:nvGrpSpPr>
      <p:grpSpPr>
        <a:xfrm>
          <a:off x="0" y="0"/>
          <a:ext cx="0" cy="0"/>
          <a:chOff x="0" y="0"/>
          <a:chExt cx="0" cy="0"/>
        </a:xfrm>
      </p:grpSpPr>
      <p:sp>
        <p:nvSpPr>
          <p:cNvPr id="120" name="Google Shape;120;p1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119"/>
          <p:cNvSpPr txBox="1">
            <a:spLocks noGrp="1"/>
          </p:cNvSpPr>
          <p:nvPr>
            <p:ph type="body" idx="1"/>
          </p:nvPr>
        </p:nvSpPr>
        <p:spPr>
          <a:xfrm>
            <a:off x="838200" y="1825624"/>
            <a:ext cx="5181600" cy="4351339"/>
          </a:xfrm>
          <a:prstGeom prst="rect">
            <a:avLst/>
          </a:prstGeom>
          <a:noFill/>
          <a:ln>
            <a:noFill/>
          </a:ln>
        </p:spPr>
        <p:txBody>
          <a:bodyPr spcFirstLastPara="1" wrap="square" lIns="91425" tIns="45700" rIns="91425" bIns="45700" anchor="t" anchorCtr="0">
            <a:normAutofit/>
          </a:bodyPr>
          <a:lstStyle>
            <a:lvl1pPr marL="457189" lvl="0" indent="-342891" algn="l">
              <a:lnSpc>
                <a:spcPct val="90000"/>
              </a:lnSpc>
              <a:spcBef>
                <a:spcPts val="1000"/>
              </a:spcBef>
              <a:spcAft>
                <a:spcPts val="0"/>
              </a:spcAft>
              <a:buClr>
                <a:schemeClr val="dk1"/>
              </a:buClr>
              <a:buSzPts val="1800"/>
              <a:buChar char="•"/>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122" name="Google Shape;122;p119"/>
          <p:cNvSpPr txBox="1">
            <a:spLocks noGrp="1"/>
          </p:cNvSpPr>
          <p:nvPr>
            <p:ph type="body" idx="2"/>
          </p:nvPr>
        </p:nvSpPr>
        <p:spPr>
          <a:xfrm>
            <a:off x="6172200" y="1825624"/>
            <a:ext cx="5181600" cy="4351339"/>
          </a:xfrm>
          <a:prstGeom prst="rect">
            <a:avLst/>
          </a:prstGeom>
          <a:noFill/>
          <a:ln>
            <a:noFill/>
          </a:ln>
        </p:spPr>
        <p:txBody>
          <a:bodyPr spcFirstLastPara="1" wrap="square" lIns="91425" tIns="45700" rIns="91425" bIns="45700" anchor="t" anchorCtr="0">
            <a:normAutofit/>
          </a:bodyPr>
          <a:lstStyle>
            <a:lvl1pPr marL="457189" lvl="0" indent="-342891" algn="l">
              <a:lnSpc>
                <a:spcPct val="90000"/>
              </a:lnSpc>
              <a:spcBef>
                <a:spcPts val="1000"/>
              </a:spcBef>
              <a:spcAft>
                <a:spcPts val="0"/>
              </a:spcAft>
              <a:buClr>
                <a:schemeClr val="dk1"/>
              </a:buClr>
              <a:buSzPts val="1800"/>
              <a:buChar char="•"/>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123" name="Google Shape;123;p11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4" name="Google Shape;124;p11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11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78713989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26"/>
        <p:cNvGrpSpPr/>
        <p:nvPr/>
      </p:nvGrpSpPr>
      <p:grpSpPr>
        <a:xfrm>
          <a:off x="0" y="0"/>
          <a:ext cx="0" cy="0"/>
          <a:chOff x="0" y="0"/>
          <a:chExt cx="0" cy="0"/>
        </a:xfrm>
      </p:grpSpPr>
      <p:sp>
        <p:nvSpPr>
          <p:cNvPr id="127" name="Google Shape;127;p12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8" name="Google Shape;128;p120"/>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189" lvl="0" indent="-228594" algn="l">
              <a:lnSpc>
                <a:spcPct val="90000"/>
              </a:lnSpc>
              <a:spcBef>
                <a:spcPts val="1000"/>
              </a:spcBef>
              <a:spcAft>
                <a:spcPts val="0"/>
              </a:spcAft>
              <a:buClr>
                <a:schemeClr val="dk1"/>
              </a:buClr>
              <a:buSzPts val="2400"/>
              <a:buNone/>
              <a:defRPr sz="2400" b="1"/>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a:p>
        </p:txBody>
      </p:sp>
      <p:sp>
        <p:nvSpPr>
          <p:cNvPr id="129" name="Google Shape;129;p120"/>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189" lvl="0" indent="-342891" algn="l">
              <a:lnSpc>
                <a:spcPct val="90000"/>
              </a:lnSpc>
              <a:spcBef>
                <a:spcPts val="1000"/>
              </a:spcBef>
              <a:spcAft>
                <a:spcPts val="0"/>
              </a:spcAft>
              <a:buClr>
                <a:schemeClr val="dk1"/>
              </a:buClr>
              <a:buSzPts val="1800"/>
              <a:buChar char="•"/>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130" name="Google Shape;130;p120"/>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457189" lvl="0" indent="-228594" algn="l">
              <a:lnSpc>
                <a:spcPct val="90000"/>
              </a:lnSpc>
              <a:spcBef>
                <a:spcPts val="1000"/>
              </a:spcBef>
              <a:spcAft>
                <a:spcPts val="0"/>
              </a:spcAft>
              <a:buClr>
                <a:schemeClr val="dk1"/>
              </a:buClr>
              <a:buSzPts val="2400"/>
              <a:buNone/>
              <a:defRPr sz="2400" b="1"/>
            </a:lvl1pPr>
            <a:lvl2pPr marL="914377" lvl="1" indent="-228594" algn="l">
              <a:lnSpc>
                <a:spcPct val="90000"/>
              </a:lnSpc>
              <a:spcBef>
                <a:spcPts val="500"/>
              </a:spcBef>
              <a:spcAft>
                <a:spcPts val="0"/>
              </a:spcAft>
              <a:buClr>
                <a:schemeClr val="dk1"/>
              </a:buClr>
              <a:buSzPts val="2000"/>
              <a:buNone/>
              <a:defRPr sz="2000" b="1"/>
            </a:lvl2pPr>
            <a:lvl3pPr marL="1371566" lvl="2" indent="-228594" algn="l">
              <a:lnSpc>
                <a:spcPct val="90000"/>
              </a:lnSpc>
              <a:spcBef>
                <a:spcPts val="500"/>
              </a:spcBef>
              <a:spcAft>
                <a:spcPts val="0"/>
              </a:spcAft>
              <a:buClr>
                <a:schemeClr val="dk1"/>
              </a:buClr>
              <a:buSzPts val="1800"/>
              <a:buNone/>
              <a:defRPr sz="1800" b="1"/>
            </a:lvl3pPr>
            <a:lvl4pPr marL="1828754" lvl="3" indent="-228594" algn="l">
              <a:lnSpc>
                <a:spcPct val="90000"/>
              </a:lnSpc>
              <a:spcBef>
                <a:spcPts val="500"/>
              </a:spcBef>
              <a:spcAft>
                <a:spcPts val="0"/>
              </a:spcAft>
              <a:buClr>
                <a:schemeClr val="dk1"/>
              </a:buClr>
              <a:buSzPts val="1600"/>
              <a:buNone/>
              <a:defRPr sz="1600" b="1"/>
            </a:lvl4pPr>
            <a:lvl5pPr marL="2285943" lvl="4" indent="-228594" algn="l">
              <a:lnSpc>
                <a:spcPct val="90000"/>
              </a:lnSpc>
              <a:spcBef>
                <a:spcPts val="500"/>
              </a:spcBef>
              <a:spcAft>
                <a:spcPts val="0"/>
              </a:spcAft>
              <a:buClr>
                <a:schemeClr val="dk1"/>
              </a:buClr>
              <a:buSzPts val="1600"/>
              <a:buNone/>
              <a:defRPr sz="1600" b="1"/>
            </a:lvl5pPr>
            <a:lvl6pPr marL="2743131" lvl="5" indent="-228594" algn="l">
              <a:lnSpc>
                <a:spcPct val="90000"/>
              </a:lnSpc>
              <a:spcBef>
                <a:spcPts val="500"/>
              </a:spcBef>
              <a:spcAft>
                <a:spcPts val="0"/>
              </a:spcAft>
              <a:buClr>
                <a:schemeClr val="dk1"/>
              </a:buClr>
              <a:buSzPts val="1600"/>
              <a:buNone/>
              <a:defRPr sz="1600" b="1"/>
            </a:lvl6pPr>
            <a:lvl7pPr marL="3200320" lvl="6" indent="-228594" algn="l">
              <a:lnSpc>
                <a:spcPct val="90000"/>
              </a:lnSpc>
              <a:spcBef>
                <a:spcPts val="500"/>
              </a:spcBef>
              <a:spcAft>
                <a:spcPts val="0"/>
              </a:spcAft>
              <a:buClr>
                <a:schemeClr val="dk1"/>
              </a:buClr>
              <a:buSzPts val="1600"/>
              <a:buNone/>
              <a:defRPr sz="1600" b="1"/>
            </a:lvl7pPr>
            <a:lvl8pPr marL="3657509" lvl="7" indent="-228594" algn="l">
              <a:lnSpc>
                <a:spcPct val="90000"/>
              </a:lnSpc>
              <a:spcBef>
                <a:spcPts val="500"/>
              </a:spcBef>
              <a:spcAft>
                <a:spcPts val="0"/>
              </a:spcAft>
              <a:buClr>
                <a:schemeClr val="dk1"/>
              </a:buClr>
              <a:buSzPts val="1600"/>
              <a:buNone/>
              <a:defRPr sz="1600" b="1"/>
            </a:lvl8pPr>
            <a:lvl9pPr marL="4114697" lvl="8" indent="-228594" algn="l">
              <a:lnSpc>
                <a:spcPct val="90000"/>
              </a:lnSpc>
              <a:spcBef>
                <a:spcPts val="500"/>
              </a:spcBef>
              <a:spcAft>
                <a:spcPts val="0"/>
              </a:spcAft>
              <a:buClr>
                <a:schemeClr val="dk1"/>
              </a:buClr>
              <a:buSzPts val="1600"/>
              <a:buNone/>
              <a:defRPr sz="1600" b="1"/>
            </a:lvl9pPr>
          </a:lstStyle>
          <a:p>
            <a:endParaRPr/>
          </a:p>
        </p:txBody>
      </p:sp>
      <p:sp>
        <p:nvSpPr>
          <p:cNvPr id="131" name="Google Shape;131;p120"/>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189" lvl="0" indent="-342891" algn="l">
              <a:lnSpc>
                <a:spcPct val="90000"/>
              </a:lnSpc>
              <a:spcBef>
                <a:spcPts val="1000"/>
              </a:spcBef>
              <a:spcAft>
                <a:spcPts val="0"/>
              </a:spcAft>
              <a:buClr>
                <a:schemeClr val="dk1"/>
              </a:buClr>
              <a:buSzPts val="1800"/>
              <a:buChar char="•"/>
              <a:defRPr/>
            </a:lvl1pPr>
            <a:lvl2pPr marL="914377" lvl="1" indent="-342891" algn="l">
              <a:lnSpc>
                <a:spcPct val="90000"/>
              </a:lnSpc>
              <a:spcBef>
                <a:spcPts val="500"/>
              </a:spcBef>
              <a:spcAft>
                <a:spcPts val="0"/>
              </a:spcAft>
              <a:buClr>
                <a:schemeClr val="dk1"/>
              </a:buClr>
              <a:buSzPts val="1800"/>
              <a:buChar char="•"/>
              <a:defRPr/>
            </a:lvl2pPr>
            <a:lvl3pPr marL="1371566" lvl="2" indent="-342891" algn="l">
              <a:lnSpc>
                <a:spcPct val="90000"/>
              </a:lnSpc>
              <a:spcBef>
                <a:spcPts val="500"/>
              </a:spcBef>
              <a:spcAft>
                <a:spcPts val="0"/>
              </a:spcAft>
              <a:buClr>
                <a:schemeClr val="dk1"/>
              </a:buClr>
              <a:buSzPts val="1800"/>
              <a:buChar char="•"/>
              <a:defRPr/>
            </a:lvl3pPr>
            <a:lvl4pPr marL="1828754" lvl="3" indent="-342891" algn="l">
              <a:lnSpc>
                <a:spcPct val="90000"/>
              </a:lnSpc>
              <a:spcBef>
                <a:spcPts val="500"/>
              </a:spcBef>
              <a:spcAft>
                <a:spcPts val="0"/>
              </a:spcAft>
              <a:buClr>
                <a:schemeClr val="dk1"/>
              </a:buClr>
              <a:buSzPts val="1800"/>
              <a:buChar char="•"/>
              <a:defRPr/>
            </a:lvl4pPr>
            <a:lvl5pPr marL="2285943" lvl="4" indent="-342891" algn="l">
              <a:lnSpc>
                <a:spcPct val="90000"/>
              </a:lnSpc>
              <a:spcBef>
                <a:spcPts val="500"/>
              </a:spcBef>
              <a:spcAft>
                <a:spcPts val="0"/>
              </a:spcAft>
              <a:buClr>
                <a:schemeClr val="dk1"/>
              </a:buClr>
              <a:buSzPts val="1800"/>
              <a:buChar char="•"/>
              <a:defRPr/>
            </a:lvl5pPr>
            <a:lvl6pPr marL="2743131" lvl="5" indent="-342891" algn="l">
              <a:lnSpc>
                <a:spcPct val="90000"/>
              </a:lnSpc>
              <a:spcBef>
                <a:spcPts val="500"/>
              </a:spcBef>
              <a:spcAft>
                <a:spcPts val="0"/>
              </a:spcAft>
              <a:buClr>
                <a:schemeClr val="dk1"/>
              </a:buClr>
              <a:buSzPts val="1800"/>
              <a:buChar char="•"/>
              <a:defRPr/>
            </a:lvl6pPr>
            <a:lvl7pPr marL="3200320" lvl="6" indent="-342891" algn="l">
              <a:lnSpc>
                <a:spcPct val="90000"/>
              </a:lnSpc>
              <a:spcBef>
                <a:spcPts val="500"/>
              </a:spcBef>
              <a:spcAft>
                <a:spcPts val="0"/>
              </a:spcAft>
              <a:buClr>
                <a:schemeClr val="dk1"/>
              </a:buClr>
              <a:buSzPts val="1800"/>
              <a:buChar char="•"/>
              <a:defRPr/>
            </a:lvl7pPr>
            <a:lvl8pPr marL="3657509" lvl="7" indent="-342891" algn="l">
              <a:lnSpc>
                <a:spcPct val="90000"/>
              </a:lnSpc>
              <a:spcBef>
                <a:spcPts val="500"/>
              </a:spcBef>
              <a:spcAft>
                <a:spcPts val="0"/>
              </a:spcAft>
              <a:buClr>
                <a:schemeClr val="dk1"/>
              </a:buClr>
              <a:buSzPts val="1800"/>
              <a:buChar char="•"/>
              <a:defRPr/>
            </a:lvl8pPr>
            <a:lvl9pPr marL="4114697" lvl="8" indent="-342891" algn="l">
              <a:lnSpc>
                <a:spcPct val="90000"/>
              </a:lnSpc>
              <a:spcBef>
                <a:spcPts val="500"/>
              </a:spcBef>
              <a:spcAft>
                <a:spcPts val="0"/>
              </a:spcAft>
              <a:buClr>
                <a:schemeClr val="dk1"/>
              </a:buClr>
              <a:buSzPts val="1800"/>
              <a:buChar char="•"/>
              <a:defRPr/>
            </a:lvl9pPr>
          </a:lstStyle>
          <a:p>
            <a:endParaRPr/>
          </a:p>
        </p:txBody>
      </p:sp>
      <p:sp>
        <p:nvSpPr>
          <p:cNvPr id="132" name="Google Shape;132;p120"/>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3" name="Google Shape;133;p120"/>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20"/>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59569710"/>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35"/>
        <p:cNvGrpSpPr/>
        <p:nvPr/>
      </p:nvGrpSpPr>
      <p:grpSpPr>
        <a:xfrm>
          <a:off x="0" y="0"/>
          <a:ext cx="0" cy="0"/>
          <a:chOff x="0" y="0"/>
          <a:chExt cx="0" cy="0"/>
        </a:xfrm>
      </p:grpSpPr>
      <p:sp>
        <p:nvSpPr>
          <p:cNvPr id="136" name="Google Shape;136;p1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7" name="Google Shape;137;p121"/>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21"/>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121"/>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088490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40"/>
        <p:cNvGrpSpPr/>
        <p:nvPr/>
      </p:nvGrpSpPr>
      <p:grpSpPr>
        <a:xfrm>
          <a:off x="0" y="0"/>
          <a:ext cx="0" cy="0"/>
          <a:chOff x="0" y="0"/>
          <a:chExt cx="0" cy="0"/>
        </a:xfrm>
      </p:grpSpPr>
      <p:sp>
        <p:nvSpPr>
          <p:cNvPr id="141" name="Google Shape;141;p1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2" name="Google Shape;142;p122"/>
          <p:cNvSpPr txBox="1">
            <a:spLocks noGrp="1"/>
          </p:cNvSpPr>
          <p:nvPr>
            <p:ph type="body" idx="1"/>
          </p:nvPr>
        </p:nvSpPr>
        <p:spPr>
          <a:xfrm>
            <a:off x="5183188" y="987426"/>
            <a:ext cx="6172200" cy="4873625"/>
          </a:xfrm>
          <a:prstGeom prst="rect">
            <a:avLst/>
          </a:prstGeom>
          <a:noFill/>
          <a:ln>
            <a:noFill/>
          </a:ln>
        </p:spPr>
        <p:txBody>
          <a:bodyPr spcFirstLastPara="1" wrap="square" lIns="91425" tIns="45700" rIns="91425" bIns="45700" anchor="t" anchorCtr="0">
            <a:normAutofit/>
          </a:bodyPr>
          <a:lstStyle>
            <a:lvl1pPr marL="457189" lvl="0" indent="-431789" algn="l">
              <a:lnSpc>
                <a:spcPct val="90000"/>
              </a:lnSpc>
              <a:spcBef>
                <a:spcPts val="1000"/>
              </a:spcBef>
              <a:spcAft>
                <a:spcPts val="0"/>
              </a:spcAft>
              <a:buClr>
                <a:schemeClr val="dk1"/>
              </a:buClr>
              <a:buSzPts val="3200"/>
              <a:buChar char="•"/>
              <a:defRPr sz="3200"/>
            </a:lvl1pPr>
            <a:lvl2pPr marL="914377" lvl="1" indent="-406390" algn="l">
              <a:lnSpc>
                <a:spcPct val="90000"/>
              </a:lnSpc>
              <a:spcBef>
                <a:spcPts val="500"/>
              </a:spcBef>
              <a:spcAft>
                <a:spcPts val="0"/>
              </a:spcAft>
              <a:buClr>
                <a:schemeClr val="dk1"/>
              </a:buClr>
              <a:buSzPts val="2800"/>
              <a:buChar char="•"/>
              <a:defRPr sz="2800"/>
            </a:lvl2pPr>
            <a:lvl3pPr marL="1371566" lvl="2" indent="-380990" algn="l">
              <a:lnSpc>
                <a:spcPct val="90000"/>
              </a:lnSpc>
              <a:spcBef>
                <a:spcPts val="500"/>
              </a:spcBef>
              <a:spcAft>
                <a:spcPts val="0"/>
              </a:spcAft>
              <a:buClr>
                <a:schemeClr val="dk1"/>
              </a:buClr>
              <a:buSzPts val="2400"/>
              <a:buChar char="•"/>
              <a:defRPr sz="2400"/>
            </a:lvl3pPr>
            <a:lvl4pPr marL="1828754" lvl="3" indent="-355591" algn="l">
              <a:lnSpc>
                <a:spcPct val="90000"/>
              </a:lnSpc>
              <a:spcBef>
                <a:spcPts val="500"/>
              </a:spcBef>
              <a:spcAft>
                <a:spcPts val="0"/>
              </a:spcAft>
              <a:buClr>
                <a:schemeClr val="dk1"/>
              </a:buClr>
              <a:buSzPts val="2000"/>
              <a:buChar char="•"/>
              <a:defRPr sz="2000"/>
            </a:lvl4pPr>
            <a:lvl5pPr marL="2285943" lvl="4" indent="-355591" algn="l">
              <a:lnSpc>
                <a:spcPct val="90000"/>
              </a:lnSpc>
              <a:spcBef>
                <a:spcPts val="500"/>
              </a:spcBef>
              <a:spcAft>
                <a:spcPts val="0"/>
              </a:spcAft>
              <a:buClr>
                <a:schemeClr val="dk1"/>
              </a:buClr>
              <a:buSzPts val="2000"/>
              <a:buChar char="•"/>
              <a:defRPr sz="2000"/>
            </a:lvl5pPr>
            <a:lvl6pPr marL="2743131" lvl="5" indent="-355591" algn="l">
              <a:lnSpc>
                <a:spcPct val="90000"/>
              </a:lnSpc>
              <a:spcBef>
                <a:spcPts val="500"/>
              </a:spcBef>
              <a:spcAft>
                <a:spcPts val="0"/>
              </a:spcAft>
              <a:buClr>
                <a:schemeClr val="dk1"/>
              </a:buClr>
              <a:buSzPts val="2000"/>
              <a:buChar char="•"/>
              <a:defRPr sz="2000"/>
            </a:lvl6pPr>
            <a:lvl7pPr marL="3200320" lvl="6" indent="-355591" algn="l">
              <a:lnSpc>
                <a:spcPct val="90000"/>
              </a:lnSpc>
              <a:spcBef>
                <a:spcPts val="500"/>
              </a:spcBef>
              <a:spcAft>
                <a:spcPts val="0"/>
              </a:spcAft>
              <a:buClr>
                <a:schemeClr val="dk1"/>
              </a:buClr>
              <a:buSzPts val="2000"/>
              <a:buChar char="•"/>
              <a:defRPr sz="2000"/>
            </a:lvl7pPr>
            <a:lvl8pPr marL="3657509" lvl="7" indent="-355591" algn="l">
              <a:lnSpc>
                <a:spcPct val="90000"/>
              </a:lnSpc>
              <a:spcBef>
                <a:spcPts val="500"/>
              </a:spcBef>
              <a:spcAft>
                <a:spcPts val="0"/>
              </a:spcAft>
              <a:buClr>
                <a:schemeClr val="dk1"/>
              </a:buClr>
              <a:buSzPts val="2000"/>
              <a:buChar char="•"/>
              <a:defRPr sz="2000"/>
            </a:lvl8pPr>
            <a:lvl9pPr marL="4114697" lvl="8" indent="-355591" algn="l">
              <a:lnSpc>
                <a:spcPct val="90000"/>
              </a:lnSpc>
              <a:spcBef>
                <a:spcPts val="500"/>
              </a:spcBef>
              <a:spcAft>
                <a:spcPts val="0"/>
              </a:spcAft>
              <a:buClr>
                <a:schemeClr val="dk1"/>
              </a:buClr>
              <a:buSzPts val="2000"/>
              <a:buChar char="•"/>
              <a:defRPr sz="2000"/>
            </a:lvl9pPr>
          </a:lstStyle>
          <a:p>
            <a:endParaRPr/>
          </a:p>
        </p:txBody>
      </p:sp>
      <p:sp>
        <p:nvSpPr>
          <p:cNvPr id="143" name="Google Shape;143;p122"/>
          <p:cNvSpPr txBox="1">
            <a:spLocks noGrp="1"/>
          </p:cNvSpPr>
          <p:nvPr>
            <p:ph type="body" idx="2"/>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457189" lvl="0" indent="-228594" algn="l">
              <a:lnSpc>
                <a:spcPct val="90000"/>
              </a:lnSpc>
              <a:spcBef>
                <a:spcPts val="1000"/>
              </a:spcBef>
              <a:spcAft>
                <a:spcPts val="0"/>
              </a:spcAft>
              <a:buClr>
                <a:schemeClr val="dk1"/>
              </a:buClr>
              <a:buSzPts val="1600"/>
              <a:buNone/>
              <a:defRPr sz="1600"/>
            </a:lvl1pPr>
            <a:lvl2pPr marL="914377" lvl="1" indent="-228594" algn="l">
              <a:lnSpc>
                <a:spcPct val="90000"/>
              </a:lnSpc>
              <a:spcBef>
                <a:spcPts val="500"/>
              </a:spcBef>
              <a:spcAft>
                <a:spcPts val="0"/>
              </a:spcAft>
              <a:buClr>
                <a:schemeClr val="dk1"/>
              </a:buClr>
              <a:buSzPts val="1400"/>
              <a:buNone/>
              <a:defRPr sz="1400"/>
            </a:lvl2pPr>
            <a:lvl3pPr marL="1371566" lvl="2" indent="-228594" algn="l">
              <a:lnSpc>
                <a:spcPct val="90000"/>
              </a:lnSpc>
              <a:spcBef>
                <a:spcPts val="500"/>
              </a:spcBef>
              <a:spcAft>
                <a:spcPts val="0"/>
              </a:spcAft>
              <a:buClr>
                <a:schemeClr val="dk1"/>
              </a:buClr>
              <a:buSzPts val="1200"/>
              <a:buNone/>
              <a:defRPr sz="1200"/>
            </a:lvl3pPr>
            <a:lvl4pPr marL="1828754" lvl="3" indent="-228594" algn="l">
              <a:lnSpc>
                <a:spcPct val="90000"/>
              </a:lnSpc>
              <a:spcBef>
                <a:spcPts val="500"/>
              </a:spcBef>
              <a:spcAft>
                <a:spcPts val="0"/>
              </a:spcAft>
              <a:buClr>
                <a:schemeClr val="dk1"/>
              </a:buClr>
              <a:buSzPts val="1000"/>
              <a:buNone/>
              <a:defRPr sz="1000"/>
            </a:lvl4pPr>
            <a:lvl5pPr marL="2285943" lvl="4" indent="-228594" algn="l">
              <a:lnSpc>
                <a:spcPct val="90000"/>
              </a:lnSpc>
              <a:spcBef>
                <a:spcPts val="500"/>
              </a:spcBef>
              <a:spcAft>
                <a:spcPts val="0"/>
              </a:spcAft>
              <a:buClr>
                <a:schemeClr val="dk1"/>
              </a:buClr>
              <a:buSzPts val="1000"/>
              <a:buNone/>
              <a:defRPr sz="1000"/>
            </a:lvl5pPr>
            <a:lvl6pPr marL="2743131" lvl="5" indent="-228594" algn="l">
              <a:lnSpc>
                <a:spcPct val="90000"/>
              </a:lnSpc>
              <a:spcBef>
                <a:spcPts val="500"/>
              </a:spcBef>
              <a:spcAft>
                <a:spcPts val="0"/>
              </a:spcAft>
              <a:buClr>
                <a:schemeClr val="dk1"/>
              </a:buClr>
              <a:buSzPts val="1000"/>
              <a:buNone/>
              <a:defRPr sz="1000"/>
            </a:lvl6pPr>
            <a:lvl7pPr marL="3200320" lvl="6" indent="-228594" algn="l">
              <a:lnSpc>
                <a:spcPct val="90000"/>
              </a:lnSpc>
              <a:spcBef>
                <a:spcPts val="500"/>
              </a:spcBef>
              <a:spcAft>
                <a:spcPts val="0"/>
              </a:spcAft>
              <a:buClr>
                <a:schemeClr val="dk1"/>
              </a:buClr>
              <a:buSzPts val="1000"/>
              <a:buNone/>
              <a:defRPr sz="1000"/>
            </a:lvl7pPr>
            <a:lvl8pPr marL="3657509" lvl="7" indent="-228594" algn="l">
              <a:lnSpc>
                <a:spcPct val="90000"/>
              </a:lnSpc>
              <a:spcBef>
                <a:spcPts val="500"/>
              </a:spcBef>
              <a:spcAft>
                <a:spcPts val="0"/>
              </a:spcAft>
              <a:buClr>
                <a:schemeClr val="dk1"/>
              </a:buClr>
              <a:buSzPts val="1000"/>
              <a:buNone/>
              <a:defRPr sz="1000"/>
            </a:lvl8pPr>
            <a:lvl9pPr marL="4114697" lvl="8" indent="-228594" algn="l">
              <a:lnSpc>
                <a:spcPct val="90000"/>
              </a:lnSpc>
              <a:spcBef>
                <a:spcPts val="500"/>
              </a:spcBef>
              <a:spcAft>
                <a:spcPts val="0"/>
              </a:spcAft>
              <a:buClr>
                <a:schemeClr val="dk1"/>
              </a:buClr>
              <a:buSzPts val="1000"/>
              <a:buNone/>
              <a:defRPr sz="1000"/>
            </a:lvl9pPr>
          </a:lstStyle>
          <a:p>
            <a:endParaRPr/>
          </a:p>
        </p:txBody>
      </p:sp>
      <p:sp>
        <p:nvSpPr>
          <p:cNvPr id="144" name="Google Shape;144;p122"/>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122"/>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122"/>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3967840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47"/>
        <p:cNvGrpSpPr/>
        <p:nvPr/>
      </p:nvGrpSpPr>
      <p:grpSpPr>
        <a:xfrm>
          <a:off x="0" y="0"/>
          <a:ext cx="0" cy="0"/>
          <a:chOff x="0" y="0"/>
          <a:chExt cx="0" cy="0"/>
        </a:xfrm>
      </p:grpSpPr>
      <p:sp>
        <p:nvSpPr>
          <p:cNvPr id="148" name="Google Shape;148;p1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123"/>
          <p:cNvSpPr>
            <a:spLocks noGrp="1"/>
          </p:cNvSpPr>
          <p:nvPr>
            <p:ph type="pic" idx="2"/>
          </p:nvPr>
        </p:nvSpPr>
        <p:spPr>
          <a:xfrm>
            <a:off x="5183188" y="987426"/>
            <a:ext cx="6172200" cy="4873625"/>
          </a:xfrm>
          <a:prstGeom prst="rect">
            <a:avLst/>
          </a:prstGeom>
          <a:noFill/>
          <a:ln>
            <a:noFill/>
          </a:ln>
        </p:spPr>
      </p:sp>
      <p:sp>
        <p:nvSpPr>
          <p:cNvPr id="150" name="Google Shape;150;p123"/>
          <p:cNvSpPr txBox="1">
            <a:spLocks noGrp="1"/>
          </p:cNvSpPr>
          <p:nvPr>
            <p:ph type="body" idx="1"/>
          </p:nvPr>
        </p:nvSpPr>
        <p:spPr>
          <a:xfrm>
            <a:off x="839788" y="2057401"/>
            <a:ext cx="3932237" cy="3811588"/>
          </a:xfrm>
          <a:prstGeom prst="rect">
            <a:avLst/>
          </a:prstGeom>
          <a:noFill/>
          <a:ln>
            <a:noFill/>
          </a:ln>
        </p:spPr>
        <p:txBody>
          <a:bodyPr spcFirstLastPara="1" wrap="square" lIns="91425" tIns="45700" rIns="91425" bIns="45700" anchor="t" anchorCtr="0">
            <a:normAutofit/>
          </a:bodyPr>
          <a:lstStyle>
            <a:lvl1pPr marL="457189" lvl="0" indent="-228594" algn="l">
              <a:lnSpc>
                <a:spcPct val="90000"/>
              </a:lnSpc>
              <a:spcBef>
                <a:spcPts val="1000"/>
              </a:spcBef>
              <a:spcAft>
                <a:spcPts val="0"/>
              </a:spcAft>
              <a:buClr>
                <a:schemeClr val="dk1"/>
              </a:buClr>
              <a:buSzPts val="1600"/>
              <a:buNone/>
              <a:defRPr sz="1600"/>
            </a:lvl1pPr>
            <a:lvl2pPr marL="914377" lvl="1" indent="-228594" algn="l">
              <a:lnSpc>
                <a:spcPct val="90000"/>
              </a:lnSpc>
              <a:spcBef>
                <a:spcPts val="500"/>
              </a:spcBef>
              <a:spcAft>
                <a:spcPts val="0"/>
              </a:spcAft>
              <a:buClr>
                <a:schemeClr val="dk1"/>
              </a:buClr>
              <a:buSzPts val="1400"/>
              <a:buNone/>
              <a:defRPr sz="1400"/>
            </a:lvl2pPr>
            <a:lvl3pPr marL="1371566" lvl="2" indent="-228594" algn="l">
              <a:lnSpc>
                <a:spcPct val="90000"/>
              </a:lnSpc>
              <a:spcBef>
                <a:spcPts val="500"/>
              </a:spcBef>
              <a:spcAft>
                <a:spcPts val="0"/>
              </a:spcAft>
              <a:buClr>
                <a:schemeClr val="dk1"/>
              </a:buClr>
              <a:buSzPts val="1200"/>
              <a:buNone/>
              <a:defRPr sz="1200"/>
            </a:lvl3pPr>
            <a:lvl4pPr marL="1828754" lvl="3" indent="-228594" algn="l">
              <a:lnSpc>
                <a:spcPct val="90000"/>
              </a:lnSpc>
              <a:spcBef>
                <a:spcPts val="500"/>
              </a:spcBef>
              <a:spcAft>
                <a:spcPts val="0"/>
              </a:spcAft>
              <a:buClr>
                <a:schemeClr val="dk1"/>
              </a:buClr>
              <a:buSzPts val="1000"/>
              <a:buNone/>
              <a:defRPr sz="1000"/>
            </a:lvl4pPr>
            <a:lvl5pPr marL="2285943" lvl="4" indent="-228594" algn="l">
              <a:lnSpc>
                <a:spcPct val="90000"/>
              </a:lnSpc>
              <a:spcBef>
                <a:spcPts val="500"/>
              </a:spcBef>
              <a:spcAft>
                <a:spcPts val="0"/>
              </a:spcAft>
              <a:buClr>
                <a:schemeClr val="dk1"/>
              </a:buClr>
              <a:buSzPts val="1000"/>
              <a:buNone/>
              <a:defRPr sz="1000"/>
            </a:lvl5pPr>
            <a:lvl6pPr marL="2743131" lvl="5" indent="-228594" algn="l">
              <a:lnSpc>
                <a:spcPct val="90000"/>
              </a:lnSpc>
              <a:spcBef>
                <a:spcPts val="500"/>
              </a:spcBef>
              <a:spcAft>
                <a:spcPts val="0"/>
              </a:spcAft>
              <a:buClr>
                <a:schemeClr val="dk1"/>
              </a:buClr>
              <a:buSzPts val="1000"/>
              <a:buNone/>
              <a:defRPr sz="1000"/>
            </a:lvl6pPr>
            <a:lvl7pPr marL="3200320" lvl="6" indent="-228594" algn="l">
              <a:lnSpc>
                <a:spcPct val="90000"/>
              </a:lnSpc>
              <a:spcBef>
                <a:spcPts val="500"/>
              </a:spcBef>
              <a:spcAft>
                <a:spcPts val="0"/>
              </a:spcAft>
              <a:buClr>
                <a:schemeClr val="dk1"/>
              </a:buClr>
              <a:buSzPts val="1000"/>
              <a:buNone/>
              <a:defRPr sz="1000"/>
            </a:lvl7pPr>
            <a:lvl8pPr marL="3657509" lvl="7" indent="-228594" algn="l">
              <a:lnSpc>
                <a:spcPct val="90000"/>
              </a:lnSpc>
              <a:spcBef>
                <a:spcPts val="500"/>
              </a:spcBef>
              <a:spcAft>
                <a:spcPts val="0"/>
              </a:spcAft>
              <a:buClr>
                <a:schemeClr val="dk1"/>
              </a:buClr>
              <a:buSzPts val="1000"/>
              <a:buNone/>
              <a:defRPr sz="1000"/>
            </a:lvl8pPr>
            <a:lvl9pPr marL="4114697" lvl="8" indent="-228594" algn="l">
              <a:lnSpc>
                <a:spcPct val="90000"/>
              </a:lnSpc>
              <a:spcBef>
                <a:spcPts val="500"/>
              </a:spcBef>
              <a:spcAft>
                <a:spcPts val="0"/>
              </a:spcAft>
              <a:buClr>
                <a:schemeClr val="dk1"/>
              </a:buClr>
              <a:buSzPts val="1000"/>
              <a:buNone/>
              <a:defRPr sz="1000"/>
            </a:lvl9pPr>
          </a:lstStyle>
          <a:p>
            <a:endParaRPr/>
          </a:p>
        </p:txBody>
      </p:sp>
      <p:sp>
        <p:nvSpPr>
          <p:cNvPr id="151" name="Google Shape;151;p123"/>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123"/>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3" name="Google Shape;153;p123"/>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00522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24" Type="http://schemas.openxmlformats.org/officeDocument/2006/relationships/theme" Target="../theme/theme2.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slideLayout" Target="../slideLayouts/slideLayout4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slideLayout" Target="../slideLayouts/slideLayout64.xml"/><Relationship Id="rId26" Type="http://schemas.openxmlformats.org/officeDocument/2006/relationships/slideLayout" Target="../slideLayouts/slideLayout72.xml"/><Relationship Id="rId3" Type="http://schemas.openxmlformats.org/officeDocument/2006/relationships/slideLayout" Target="../slideLayouts/slideLayout49.xml"/><Relationship Id="rId21" Type="http://schemas.openxmlformats.org/officeDocument/2006/relationships/slideLayout" Target="../slideLayouts/slideLayout67.xml"/><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5" Type="http://schemas.openxmlformats.org/officeDocument/2006/relationships/slideLayout" Target="../slideLayouts/slideLayout71.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slideLayout" Target="../slideLayouts/slideLayout66.xml"/><Relationship Id="rId29" Type="http://schemas.openxmlformats.org/officeDocument/2006/relationships/slideLayout" Target="../slideLayouts/slideLayout75.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24" Type="http://schemas.openxmlformats.org/officeDocument/2006/relationships/slideLayout" Target="../slideLayouts/slideLayout70.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23" Type="http://schemas.openxmlformats.org/officeDocument/2006/relationships/slideLayout" Target="../slideLayouts/slideLayout69.xml"/><Relationship Id="rId28" Type="http://schemas.openxmlformats.org/officeDocument/2006/relationships/slideLayout" Target="../slideLayouts/slideLayout74.xml"/><Relationship Id="rId10" Type="http://schemas.openxmlformats.org/officeDocument/2006/relationships/slideLayout" Target="../slideLayouts/slideLayout56.xml"/><Relationship Id="rId19" Type="http://schemas.openxmlformats.org/officeDocument/2006/relationships/slideLayout" Target="../slideLayouts/slideLayout65.xml"/><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slideLayout" Target="../slideLayouts/slideLayout68.xml"/><Relationship Id="rId27" Type="http://schemas.openxmlformats.org/officeDocument/2006/relationships/slideLayout" Target="../slideLayouts/slideLayout73.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 Type="http://schemas.openxmlformats.org/officeDocument/2006/relationships/slideLayout" Target="../slideLayouts/slideLayout78.xml"/><Relationship Id="rId21" Type="http://schemas.openxmlformats.org/officeDocument/2006/relationships/slideLayout" Target="../slideLayouts/slideLayout96.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3" Type="http://schemas.openxmlformats.org/officeDocument/2006/relationships/slideLayout" Target="../slideLayouts/slideLayout104.xml"/><Relationship Id="rId21" Type="http://schemas.openxmlformats.org/officeDocument/2006/relationships/theme" Target="../theme/theme5.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slideLayout" Target="../slideLayouts/slideLayout121.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24.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theme" Target="../theme/theme6.xml"/><Relationship Id="rId5" Type="http://schemas.openxmlformats.org/officeDocument/2006/relationships/slideLayout" Target="../slideLayouts/slideLayout126.xml"/><Relationship Id="rId4" Type="http://schemas.openxmlformats.org/officeDocument/2006/relationships/slideLayout" Target="../slideLayouts/slideLayout1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r>
              <a:rPr lang="en-US" noProof="0"/>
              <a:t>Click to edit page title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358508"/>
            <a:ext cx="11328000" cy="4832742"/>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Rectangle 8">
            <a:extLst>
              <a:ext uri="{FF2B5EF4-FFF2-40B4-BE49-F238E27FC236}">
                <a16:creationId xmlns:a16="http://schemas.microsoft.com/office/drawing/2014/main" id="{4BC39664-EB8B-4A32-915A-D4308F792772}"/>
              </a:ext>
            </a:extLst>
          </p:cNvPr>
          <p:cNvSpPr/>
          <p:nvPr userDrawn="1"/>
        </p:nvSpPr>
        <p:spPr>
          <a:xfrm>
            <a:off x="-1" y="6803351"/>
            <a:ext cx="12191999" cy="546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Tree>
    <p:extLst>
      <p:ext uri="{BB962C8B-B14F-4D97-AF65-F5344CB8AC3E}">
        <p14:creationId xmlns:p14="http://schemas.microsoft.com/office/powerpoint/2010/main" val="946163275"/>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63" r:id="rId3"/>
    <p:sldLayoutId id="2147483658" r:id="rId4"/>
    <p:sldLayoutId id="2147483666" r:id="rId5"/>
    <p:sldLayoutId id="2147483659" r:id="rId6"/>
    <p:sldLayoutId id="2147483660" r:id="rId7"/>
    <p:sldLayoutId id="2147483664" r:id="rId8"/>
    <p:sldLayoutId id="2147483650" r:id="rId9"/>
    <p:sldLayoutId id="2147483652" r:id="rId10"/>
    <p:sldLayoutId id="2147483656" r:id="rId11"/>
    <p:sldLayoutId id="2147483657" r:id="rId12"/>
    <p:sldLayoutId id="2147483668" r:id="rId13"/>
    <p:sldLayoutId id="2147483676" r:id="rId14"/>
    <p:sldLayoutId id="2147483669" r:id="rId15"/>
    <p:sldLayoutId id="2147483670" r:id="rId16"/>
    <p:sldLayoutId id="2147483671" r:id="rId17"/>
    <p:sldLayoutId id="2147483673" r:id="rId18"/>
    <p:sldLayoutId id="2147483674" r:id="rId19"/>
    <p:sldLayoutId id="2147483654" r:id="rId20"/>
    <p:sldLayoutId id="2147483655" r:id="rId21"/>
    <p:sldLayoutId id="2147483675" r:id="rId22"/>
    <p:sldLayoutId id="2147483672" r:id="rId23"/>
  </p:sldLayoutIdLst>
  <p:hf hdr="0" dt="0"/>
  <p:txStyles>
    <p:titleStyle>
      <a:lvl1pPr algn="l" defTabSz="914400" rtl="0" eaLnBrk="1" latinLnBrk="0" hangingPunct="1">
        <a:lnSpc>
          <a:spcPct val="90000"/>
        </a:lnSpc>
        <a:spcBef>
          <a:spcPct val="0"/>
        </a:spcBef>
        <a:buNone/>
        <a:defRPr sz="3200" b="0" kern="1200" spc="0">
          <a:solidFill>
            <a:schemeClr val="accent1"/>
          </a:solidFill>
          <a:latin typeface="Century Gothic" panose="020B0502020202020204" pitchFamily="34" charset="0"/>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accent2"/>
          </a:solidFill>
          <a:latin typeface="Century Gothic" panose="020B0502020202020204" pitchFamily="34" charset="0"/>
          <a:ea typeface="+mn-ea"/>
          <a:cs typeface="+mn-cs"/>
        </a:defRPr>
      </a:lvl1pPr>
      <a:lvl2pPr marL="266700" indent="0" algn="l" defTabSz="914400" rtl="0" eaLnBrk="1" latinLnBrk="0" hangingPunct="1">
        <a:lnSpc>
          <a:spcPct val="100000"/>
        </a:lnSpc>
        <a:spcBef>
          <a:spcPts val="1100"/>
        </a:spcBef>
        <a:buFont typeface="Arial" panose="020B0604020202020204" pitchFamily="34" charset="0"/>
        <a:buNone/>
        <a:defRPr sz="1600" b="0" i="0" kern="1200">
          <a:solidFill>
            <a:schemeClr val="tx1"/>
          </a:solidFill>
          <a:latin typeface="Aptos Light" panose="020B0004020202020204" pitchFamily="34" charset="0"/>
          <a:ea typeface="+mn-ea"/>
          <a:cs typeface="+mn-cs"/>
        </a:defRPr>
      </a:lvl2pPr>
      <a:lvl3pPr marL="809625" indent="-2667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Aptos Light" panose="020B0004020202020204" pitchFamily="34" charset="0"/>
          <a:ea typeface="+mn-ea"/>
          <a:cs typeface="+mn-cs"/>
        </a:defRPr>
      </a:lvl3pPr>
      <a:lvl4pPr marL="1076325" indent="-2667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Aptos Light" panose="020B0004020202020204" pitchFamily="34" charset="0"/>
          <a:ea typeface="+mn-ea"/>
          <a:cs typeface="+mn-cs"/>
        </a:defRPr>
      </a:lvl4pPr>
      <a:lvl5pPr marL="1343025" indent="-2667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90F41A2-6535-4CA6-81E4-026A5B56D9D7}"/>
              </a:ext>
            </a:extLst>
          </p:cNvPr>
          <p:cNvSpPr>
            <a:spLocks noGrp="1"/>
          </p:cNvSpPr>
          <p:nvPr>
            <p:ph type="title"/>
          </p:nvPr>
        </p:nvSpPr>
        <p:spPr>
          <a:xfrm>
            <a:off x="432000" y="432000"/>
            <a:ext cx="11328000" cy="432000"/>
          </a:xfrm>
          <a:prstGeom prst="rect">
            <a:avLst/>
          </a:prstGeom>
        </p:spPr>
        <p:txBody>
          <a:bodyPr vert="horz" lIns="0" tIns="0" rIns="0" bIns="0" rtlCol="0" anchor="ctr">
            <a:noAutofit/>
          </a:bodyPr>
          <a:lstStyle/>
          <a:p>
            <a:r>
              <a:rPr lang="en-US" noProof="0"/>
              <a:t>Click to edit page title</a:t>
            </a:r>
          </a:p>
        </p:txBody>
      </p:sp>
      <p:sp>
        <p:nvSpPr>
          <p:cNvPr id="3" name="Text Placeholder 2">
            <a:extLst>
              <a:ext uri="{FF2B5EF4-FFF2-40B4-BE49-F238E27FC236}">
                <a16:creationId xmlns:a16="http://schemas.microsoft.com/office/drawing/2014/main" id="{213AB95C-7DD4-4796-80E4-1B7466A2A037}"/>
              </a:ext>
            </a:extLst>
          </p:cNvPr>
          <p:cNvSpPr>
            <a:spLocks noGrp="1"/>
          </p:cNvSpPr>
          <p:nvPr>
            <p:ph type="body" idx="1"/>
          </p:nvPr>
        </p:nvSpPr>
        <p:spPr>
          <a:xfrm>
            <a:off x="432000" y="1358508"/>
            <a:ext cx="11328000" cy="4832742"/>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Rectangle 8">
            <a:extLst>
              <a:ext uri="{FF2B5EF4-FFF2-40B4-BE49-F238E27FC236}">
                <a16:creationId xmlns:a16="http://schemas.microsoft.com/office/drawing/2014/main" id="{4BC39664-EB8B-4A32-915A-D4308F792772}"/>
              </a:ext>
            </a:extLst>
          </p:cNvPr>
          <p:cNvSpPr/>
          <p:nvPr userDrawn="1"/>
        </p:nvSpPr>
        <p:spPr>
          <a:xfrm>
            <a:off x="-1" y="6803351"/>
            <a:ext cx="12191999" cy="5464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0" i="0" noProof="0">
              <a:latin typeface="Aptos" panose="020B0004020202020204" pitchFamily="34" charset="0"/>
            </a:endParaRPr>
          </a:p>
        </p:txBody>
      </p:sp>
    </p:spTree>
    <p:extLst>
      <p:ext uri="{BB962C8B-B14F-4D97-AF65-F5344CB8AC3E}">
        <p14:creationId xmlns:p14="http://schemas.microsoft.com/office/powerpoint/2010/main" val="17415739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Lst>
  <p:hf hdr="0" dt="0"/>
  <p:txStyles>
    <p:titleStyle>
      <a:lvl1pPr algn="l" defTabSz="914400" rtl="0" eaLnBrk="1" latinLnBrk="0" hangingPunct="1">
        <a:lnSpc>
          <a:spcPct val="90000"/>
        </a:lnSpc>
        <a:spcBef>
          <a:spcPct val="0"/>
        </a:spcBef>
        <a:buNone/>
        <a:defRPr sz="3200" b="0" kern="1200" spc="0">
          <a:solidFill>
            <a:schemeClr val="accent1"/>
          </a:solidFill>
          <a:latin typeface="Century Gothic" panose="020B0502020202020204" pitchFamily="34" charset="0"/>
          <a:ea typeface="+mj-ea"/>
          <a:cs typeface="+mj-cs"/>
        </a:defRPr>
      </a:lvl1pPr>
    </p:titleStyle>
    <p:body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accent2"/>
          </a:solidFill>
          <a:latin typeface="Century Gothic" panose="020B0502020202020204" pitchFamily="34" charset="0"/>
          <a:ea typeface="+mn-ea"/>
          <a:cs typeface="+mn-cs"/>
        </a:defRPr>
      </a:lvl1pPr>
      <a:lvl2pPr marL="266700" indent="0" algn="l" defTabSz="914400" rtl="0" eaLnBrk="1" latinLnBrk="0" hangingPunct="1">
        <a:lnSpc>
          <a:spcPct val="100000"/>
        </a:lnSpc>
        <a:spcBef>
          <a:spcPts val="1100"/>
        </a:spcBef>
        <a:buFont typeface="Arial" panose="020B0604020202020204" pitchFamily="34" charset="0"/>
        <a:buNone/>
        <a:defRPr sz="1600" b="0" i="0" kern="1200">
          <a:solidFill>
            <a:schemeClr val="tx1"/>
          </a:solidFill>
          <a:latin typeface="Aptos Light" panose="020B0004020202020204" pitchFamily="34" charset="0"/>
          <a:ea typeface="+mn-ea"/>
          <a:cs typeface="+mn-cs"/>
        </a:defRPr>
      </a:lvl2pPr>
      <a:lvl3pPr marL="809625" indent="-2667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Aptos Light" panose="020B0004020202020204" pitchFamily="34" charset="0"/>
          <a:ea typeface="+mn-ea"/>
          <a:cs typeface="+mn-cs"/>
        </a:defRPr>
      </a:lvl3pPr>
      <a:lvl4pPr marL="1076325" indent="-2667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Aptos Light" panose="020B0004020202020204" pitchFamily="34" charset="0"/>
          <a:ea typeface="+mn-ea"/>
          <a:cs typeface="+mn-cs"/>
        </a:defRPr>
      </a:lvl4pPr>
      <a:lvl5pPr marL="1343025" indent="-2667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4283567478"/>
      </p:ext>
    </p:extLst>
  </p:cSld>
  <p:clrMap bg1="lt1" tx1="dk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 id="2147483726" r:id="rId18"/>
    <p:sldLayoutId id="2147483727" r:id="rId19"/>
    <p:sldLayoutId id="2147483728" r:id="rId20"/>
    <p:sldLayoutId id="2147483729" r:id="rId21"/>
    <p:sldLayoutId id="2147483730" r:id="rId22"/>
    <p:sldLayoutId id="2147483731" r:id="rId23"/>
    <p:sldLayoutId id="2147483732" r:id="rId24"/>
    <p:sldLayoutId id="2147483733" r:id="rId25"/>
    <p:sldLayoutId id="2147483734" r:id="rId26"/>
    <p:sldLayoutId id="2147483735" r:id="rId27"/>
    <p:sldLayoutId id="2147483736" r:id="rId28"/>
    <p:sldLayoutId id="2147483737" r:id="rId29"/>
  </p:sldLayoutIdLst>
  <mc:AlternateContent xmlns:mc="http://schemas.openxmlformats.org/markup-compatibility/2006">
    <mc:Choice xmlns:p14="http://schemas.microsoft.com/office/powerpoint/2010/main" Requires="p14">
      <p:transition spd="slow" p14:dur="1500">
        <p:fade thruBlk="1"/>
      </p:transition>
    </mc:Choice>
    <mc:Fallback>
      <p:transition spd="slow">
        <p:fade thruBlk="1"/>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1"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99"/>
          <p:cNvSpPr txBox="1">
            <a:spLocks noGrp="1"/>
          </p:cNvSpPr>
          <p:nvPr>
            <p:ph type="body" idx="1"/>
          </p:nvPr>
        </p:nvSpPr>
        <p:spPr>
          <a:xfrm>
            <a:off x="838200" y="1825624"/>
            <a:ext cx="10515600" cy="4351339"/>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99"/>
          <p:cNvSpPr txBox="1">
            <a:spLocks noGrp="1"/>
          </p:cNvSpPr>
          <p:nvPr>
            <p:ph type="dt" idx="10"/>
          </p:nvPr>
        </p:nvSpPr>
        <p:spPr>
          <a:xfrm>
            <a:off x="838200" y="6356351"/>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99"/>
          <p:cNvSpPr txBox="1">
            <a:spLocks noGrp="1"/>
          </p:cNvSpPr>
          <p:nvPr>
            <p:ph type="ftr" idx="11"/>
          </p:nvPr>
        </p:nvSpPr>
        <p:spPr>
          <a:xfrm>
            <a:off x="4038600" y="6356351"/>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99"/>
          <p:cNvSpPr txBox="1">
            <a:spLocks noGrp="1"/>
          </p:cNvSpPr>
          <p:nvPr>
            <p:ph type="sldNum" idx="12"/>
          </p:nvPr>
        </p:nvSpPr>
        <p:spPr>
          <a:xfrm>
            <a:off x="8610600" y="6356351"/>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757575"/>
                </a:solidFill>
                <a:latin typeface="Arial"/>
                <a:ea typeface="Arial"/>
                <a:cs typeface="Arial"/>
                <a:sym typeface="Arial"/>
              </a:defRPr>
            </a:lvl1pPr>
            <a:lvl2pPr marL="0" marR="0" lvl="1" indent="0" algn="r" rtl="0">
              <a:spcBef>
                <a:spcPts val="0"/>
              </a:spcBef>
              <a:buNone/>
              <a:defRPr sz="1200" b="0" i="0" u="none" strike="noStrike" cap="none">
                <a:solidFill>
                  <a:srgbClr val="757575"/>
                </a:solidFill>
                <a:latin typeface="Arial"/>
                <a:ea typeface="Arial"/>
                <a:cs typeface="Arial"/>
                <a:sym typeface="Arial"/>
              </a:defRPr>
            </a:lvl2pPr>
            <a:lvl3pPr marL="0" marR="0" lvl="2" indent="0" algn="r" rtl="0">
              <a:spcBef>
                <a:spcPts val="0"/>
              </a:spcBef>
              <a:buNone/>
              <a:defRPr sz="1200" b="0" i="0" u="none" strike="noStrike" cap="none">
                <a:solidFill>
                  <a:srgbClr val="757575"/>
                </a:solidFill>
                <a:latin typeface="Arial"/>
                <a:ea typeface="Arial"/>
                <a:cs typeface="Arial"/>
                <a:sym typeface="Arial"/>
              </a:defRPr>
            </a:lvl3pPr>
            <a:lvl4pPr marL="0" marR="0" lvl="3" indent="0" algn="r" rtl="0">
              <a:spcBef>
                <a:spcPts val="0"/>
              </a:spcBef>
              <a:buNone/>
              <a:defRPr sz="1200" b="0" i="0" u="none" strike="noStrike" cap="none">
                <a:solidFill>
                  <a:srgbClr val="757575"/>
                </a:solidFill>
                <a:latin typeface="Arial"/>
                <a:ea typeface="Arial"/>
                <a:cs typeface="Arial"/>
                <a:sym typeface="Arial"/>
              </a:defRPr>
            </a:lvl4pPr>
            <a:lvl5pPr marL="0" marR="0" lvl="4" indent="0" algn="r" rtl="0">
              <a:spcBef>
                <a:spcPts val="0"/>
              </a:spcBef>
              <a:buNone/>
              <a:defRPr sz="1200" b="0" i="0" u="none" strike="noStrike" cap="none">
                <a:solidFill>
                  <a:srgbClr val="757575"/>
                </a:solidFill>
                <a:latin typeface="Arial"/>
                <a:ea typeface="Arial"/>
                <a:cs typeface="Arial"/>
                <a:sym typeface="Arial"/>
              </a:defRPr>
            </a:lvl5pPr>
            <a:lvl6pPr marL="0" marR="0" lvl="5" indent="0" algn="r" rtl="0">
              <a:spcBef>
                <a:spcPts val="0"/>
              </a:spcBef>
              <a:buNone/>
              <a:defRPr sz="1200" b="0" i="0" u="none" strike="noStrike" cap="none">
                <a:solidFill>
                  <a:srgbClr val="757575"/>
                </a:solidFill>
                <a:latin typeface="Arial"/>
                <a:ea typeface="Arial"/>
                <a:cs typeface="Arial"/>
                <a:sym typeface="Arial"/>
              </a:defRPr>
            </a:lvl6pPr>
            <a:lvl7pPr marL="0" marR="0" lvl="6" indent="0" algn="r" rtl="0">
              <a:spcBef>
                <a:spcPts val="0"/>
              </a:spcBef>
              <a:buNone/>
              <a:defRPr sz="1200" b="0" i="0" u="none" strike="noStrike" cap="none">
                <a:solidFill>
                  <a:srgbClr val="757575"/>
                </a:solidFill>
                <a:latin typeface="Arial"/>
                <a:ea typeface="Arial"/>
                <a:cs typeface="Arial"/>
                <a:sym typeface="Arial"/>
              </a:defRPr>
            </a:lvl7pPr>
            <a:lvl8pPr marL="0" marR="0" lvl="7" indent="0" algn="r" rtl="0">
              <a:spcBef>
                <a:spcPts val="0"/>
              </a:spcBef>
              <a:buNone/>
              <a:defRPr sz="1200" b="0" i="0" u="none" strike="noStrike" cap="none">
                <a:solidFill>
                  <a:srgbClr val="757575"/>
                </a:solidFill>
                <a:latin typeface="Arial"/>
                <a:ea typeface="Arial"/>
                <a:cs typeface="Arial"/>
                <a:sym typeface="Arial"/>
              </a:defRPr>
            </a:lvl8pPr>
            <a:lvl9pPr marL="0" marR="0" lvl="8" indent="0" algn="r" rtl="0">
              <a:spcBef>
                <a:spcPts val="0"/>
              </a:spcBef>
              <a:buNone/>
              <a:defRPr sz="1200" b="0" i="0" u="none" strike="noStrike" cap="none">
                <a:solidFill>
                  <a:srgbClr val="757575"/>
                </a:solidFill>
                <a:latin typeface="Arial"/>
                <a:ea typeface="Arial"/>
                <a:cs typeface="Arial"/>
                <a:sym typeface="Arial"/>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35842174"/>
      </p:ext>
    </p:extLst>
  </p:cSld>
  <p:clrMap bg1="lt1" tx1="dk1" bg2="dk2" tx2="lt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 id="2147483752" r:id="rId14"/>
    <p:sldLayoutId id="2147483753" r:id="rId15"/>
    <p:sldLayoutId id="2147483754" r:id="rId16"/>
    <p:sldLayoutId id="2147483755" r:id="rId17"/>
    <p:sldLayoutId id="2147483756" r:id="rId18"/>
    <p:sldLayoutId id="2147483757" r:id="rId19"/>
    <p:sldLayoutId id="2147483758" r:id="rId20"/>
    <p:sldLayoutId id="2147483759" r:id="rId21"/>
    <p:sldLayoutId id="2147483760" r:id="rId22"/>
    <p:sldLayoutId id="2147483761" r:id="rId23"/>
    <p:sldLayoutId id="2147483762" r:id="rId24"/>
    <p:sldLayoutId id="2147483763" r:id="rId25"/>
    <p:sldLayoutId id="2147483764"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Red Hat Display"/>
              <a:buNone/>
              <a:defRPr sz="2800" b="1" i="0" u="none" strike="noStrike" cap="none">
                <a:solidFill>
                  <a:schemeClr val="dk1"/>
                </a:solidFill>
                <a:latin typeface="Red Hat Display"/>
                <a:ea typeface="Red Hat Display"/>
                <a:cs typeface="Red Hat Display"/>
                <a:sym typeface="Red Hat Display"/>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Red Hat Display"/>
              <a:buChar char="●"/>
              <a:defRPr sz="1800" b="0" i="0" u="none" strike="noStrike" cap="none">
                <a:solidFill>
                  <a:schemeClr val="dk2"/>
                </a:solidFill>
                <a:latin typeface="Red Hat Display"/>
                <a:ea typeface="Red Hat Display"/>
                <a:cs typeface="Red Hat Display"/>
                <a:sym typeface="Red Hat Display"/>
              </a:defRPr>
            </a:lvl1pPr>
            <a:lvl2pPr marL="914400" marR="0" lvl="1" indent="-317500" algn="l" rtl="0">
              <a:lnSpc>
                <a:spcPct val="115000"/>
              </a:lnSpc>
              <a:spcBef>
                <a:spcPts val="0"/>
              </a:spcBef>
              <a:spcAft>
                <a:spcPts val="0"/>
              </a:spcAft>
              <a:buClr>
                <a:schemeClr val="dk2"/>
              </a:buClr>
              <a:buSzPts val="1400"/>
              <a:buFont typeface="Red Hat Display"/>
              <a:buChar char="○"/>
              <a:defRPr sz="1400" b="0" i="0" u="none" strike="noStrike" cap="none">
                <a:solidFill>
                  <a:schemeClr val="dk2"/>
                </a:solidFill>
                <a:latin typeface="Red Hat Display"/>
                <a:ea typeface="Red Hat Display"/>
                <a:cs typeface="Red Hat Display"/>
                <a:sym typeface="Red Hat Display"/>
              </a:defRPr>
            </a:lvl2pPr>
            <a:lvl3pPr marL="1371600" marR="0" lvl="2" indent="-317500" algn="l" rtl="0">
              <a:lnSpc>
                <a:spcPct val="115000"/>
              </a:lnSpc>
              <a:spcBef>
                <a:spcPts val="0"/>
              </a:spcBef>
              <a:spcAft>
                <a:spcPts val="0"/>
              </a:spcAft>
              <a:buClr>
                <a:schemeClr val="dk2"/>
              </a:buClr>
              <a:buSzPts val="1400"/>
              <a:buFont typeface="Red Hat Display"/>
              <a:buChar char="■"/>
              <a:defRPr sz="1400" b="0" i="0" u="none" strike="noStrike" cap="none">
                <a:solidFill>
                  <a:schemeClr val="dk2"/>
                </a:solidFill>
                <a:latin typeface="Red Hat Display"/>
                <a:ea typeface="Red Hat Display"/>
                <a:cs typeface="Red Hat Display"/>
                <a:sym typeface="Red Hat Display"/>
              </a:defRPr>
            </a:lvl3pPr>
            <a:lvl4pPr marL="1828800" marR="0" lvl="3" indent="-317500" algn="l" rtl="0">
              <a:lnSpc>
                <a:spcPct val="115000"/>
              </a:lnSpc>
              <a:spcBef>
                <a:spcPts val="0"/>
              </a:spcBef>
              <a:spcAft>
                <a:spcPts val="0"/>
              </a:spcAft>
              <a:buClr>
                <a:schemeClr val="dk2"/>
              </a:buClr>
              <a:buSzPts val="1400"/>
              <a:buFont typeface="Red Hat Display"/>
              <a:buChar char="●"/>
              <a:defRPr sz="1400" b="0" i="0" u="none" strike="noStrike" cap="none">
                <a:solidFill>
                  <a:schemeClr val="dk2"/>
                </a:solidFill>
                <a:latin typeface="Red Hat Display"/>
                <a:ea typeface="Red Hat Display"/>
                <a:cs typeface="Red Hat Display"/>
                <a:sym typeface="Red Hat Display"/>
              </a:defRPr>
            </a:lvl4pPr>
            <a:lvl5pPr marL="2286000" marR="0" lvl="4" indent="-317500" algn="l" rtl="0">
              <a:lnSpc>
                <a:spcPct val="115000"/>
              </a:lnSpc>
              <a:spcBef>
                <a:spcPts val="0"/>
              </a:spcBef>
              <a:spcAft>
                <a:spcPts val="0"/>
              </a:spcAft>
              <a:buClr>
                <a:schemeClr val="dk2"/>
              </a:buClr>
              <a:buSzPts val="1400"/>
              <a:buFont typeface="Red Hat Display"/>
              <a:buChar char="○"/>
              <a:defRPr sz="1400" b="0" i="0" u="none" strike="noStrike" cap="none">
                <a:solidFill>
                  <a:schemeClr val="dk2"/>
                </a:solidFill>
                <a:latin typeface="Red Hat Display"/>
                <a:ea typeface="Red Hat Display"/>
                <a:cs typeface="Red Hat Display"/>
                <a:sym typeface="Red Hat Display"/>
              </a:defRPr>
            </a:lvl5pPr>
            <a:lvl6pPr marL="2743200" marR="0" lvl="5" indent="-317500" algn="l" rtl="0">
              <a:lnSpc>
                <a:spcPct val="115000"/>
              </a:lnSpc>
              <a:spcBef>
                <a:spcPts val="0"/>
              </a:spcBef>
              <a:spcAft>
                <a:spcPts val="0"/>
              </a:spcAft>
              <a:buClr>
                <a:schemeClr val="dk2"/>
              </a:buClr>
              <a:buSzPts val="1400"/>
              <a:buFont typeface="Red Hat Display"/>
              <a:buChar char="■"/>
              <a:defRPr sz="1400" b="0" i="0" u="none" strike="noStrike" cap="none">
                <a:solidFill>
                  <a:schemeClr val="dk2"/>
                </a:solidFill>
                <a:latin typeface="Red Hat Display"/>
                <a:ea typeface="Red Hat Display"/>
                <a:cs typeface="Red Hat Display"/>
                <a:sym typeface="Red Hat Display"/>
              </a:defRPr>
            </a:lvl6pPr>
            <a:lvl7pPr marL="3200400" marR="0" lvl="6" indent="-317500" algn="l" rtl="0">
              <a:lnSpc>
                <a:spcPct val="115000"/>
              </a:lnSpc>
              <a:spcBef>
                <a:spcPts val="0"/>
              </a:spcBef>
              <a:spcAft>
                <a:spcPts val="0"/>
              </a:spcAft>
              <a:buClr>
                <a:schemeClr val="dk2"/>
              </a:buClr>
              <a:buSzPts val="1400"/>
              <a:buFont typeface="Red Hat Display"/>
              <a:buChar char="●"/>
              <a:defRPr sz="1400" b="0" i="0" u="none" strike="noStrike" cap="none">
                <a:solidFill>
                  <a:schemeClr val="dk2"/>
                </a:solidFill>
                <a:latin typeface="Red Hat Display"/>
                <a:ea typeface="Red Hat Display"/>
                <a:cs typeface="Red Hat Display"/>
                <a:sym typeface="Red Hat Display"/>
              </a:defRPr>
            </a:lvl7pPr>
            <a:lvl8pPr marL="3657600" marR="0" lvl="7" indent="-317500" algn="l" rtl="0">
              <a:lnSpc>
                <a:spcPct val="115000"/>
              </a:lnSpc>
              <a:spcBef>
                <a:spcPts val="0"/>
              </a:spcBef>
              <a:spcAft>
                <a:spcPts val="0"/>
              </a:spcAft>
              <a:buClr>
                <a:schemeClr val="dk2"/>
              </a:buClr>
              <a:buSzPts val="1400"/>
              <a:buFont typeface="Red Hat Display"/>
              <a:buChar char="○"/>
              <a:defRPr sz="1400" b="0" i="0" u="none" strike="noStrike" cap="none">
                <a:solidFill>
                  <a:schemeClr val="dk2"/>
                </a:solidFill>
                <a:latin typeface="Red Hat Display"/>
                <a:ea typeface="Red Hat Display"/>
                <a:cs typeface="Red Hat Display"/>
                <a:sym typeface="Red Hat Display"/>
              </a:defRPr>
            </a:lvl8pPr>
            <a:lvl9pPr marL="4114800" marR="0" lvl="8" indent="-317500" algn="l" rtl="0">
              <a:lnSpc>
                <a:spcPct val="115000"/>
              </a:lnSpc>
              <a:spcBef>
                <a:spcPts val="0"/>
              </a:spcBef>
              <a:spcAft>
                <a:spcPts val="0"/>
              </a:spcAft>
              <a:buClr>
                <a:schemeClr val="dk2"/>
              </a:buClr>
              <a:buSzPts val="1400"/>
              <a:buFont typeface="Red Hat Display"/>
              <a:buChar char="■"/>
              <a:defRPr sz="1400" b="0" i="0" u="none" strike="noStrike" cap="none">
                <a:solidFill>
                  <a:schemeClr val="dk2"/>
                </a:solidFill>
                <a:latin typeface="Red Hat Display"/>
                <a:ea typeface="Red Hat Display"/>
                <a:cs typeface="Red Hat Display"/>
                <a:sym typeface="Red Hat Display"/>
              </a:defRPr>
            </a:lvl9pPr>
          </a:lstStyle>
          <a:p>
            <a:endParaRPr/>
          </a:p>
        </p:txBody>
      </p:sp>
      <p:sp>
        <p:nvSpPr>
          <p:cNvPr id="53" name="Google Shape;53;p1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333" b="0" i="0" u="none" strike="noStrike" cap="none">
                <a:solidFill>
                  <a:schemeClr val="dk2"/>
                </a:solidFill>
                <a:latin typeface="Arial"/>
                <a:ea typeface="Arial"/>
                <a:cs typeface="Arial"/>
                <a:sym typeface="Arial"/>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828356567"/>
      </p:ext>
    </p:extLst>
  </p:cSld>
  <p:clrMap bg1="lt1" tx1="dk1" bg2="dk2" tx2="lt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6800850"/>
            <a:ext cx="12192000" cy="57150"/>
          </a:xfrm>
          <a:custGeom>
            <a:avLst/>
            <a:gdLst/>
            <a:ahLst/>
            <a:cxnLst/>
            <a:rect l="l" t="t" r="r" b="b"/>
            <a:pathLst>
              <a:path w="12192000" h="57150">
                <a:moveTo>
                  <a:pt x="12192000" y="0"/>
                </a:moveTo>
                <a:lnTo>
                  <a:pt x="0" y="0"/>
                </a:lnTo>
                <a:lnTo>
                  <a:pt x="0" y="57150"/>
                </a:lnTo>
                <a:lnTo>
                  <a:pt x="12192000" y="57150"/>
                </a:lnTo>
                <a:lnTo>
                  <a:pt x="12192000" y="0"/>
                </a:lnTo>
                <a:close/>
              </a:path>
            </a:pathLst>
          </a:custGeom>
          <a:solidFill>
            <a:srgbClr val="D28235"/>
          </a:solidFill>
        </p:spPr>
        <p:txBody>
          <a:bodyPr wrap="square" lIns="0" tIns="0" rIns="0" bIns="0" rtlCol="0"/>
          <a:lstStyle/>
          <a:p>
            <a:endParaRPr/>
          </a:p>
        </p:txBody>
      </p:sp>
      <p:sp>
        <p:nvSpPr>
          <p:cNvPr id="2" name="Holder 2"/>
          <p:cNvSpPr>
            <a:spLocks noGrp="1"/>
          </p:cNvSpPr>
          <p:nvPr>
            <p:ph type="title"/>
          </p:nvPr>
        </p:nvSpPr>
        <p:spPr>
          <a:xfrm>
            <a:off x="419734" y="359155"/>
            <a:ext cx="8425180" cy="518159"/>
          </a:xfrm>
          <a:prstGeom prst="rect">
            <a:avLst/>
          </a:prstGeom>
        </p:spPr>
        <p:txBody>
          <a:bodyPr wrap="square" lIns="0" tIns="0" rIns="0" bIns="0">
            <a:spAutoFit/>
          </a:bodyPr>
          <a:lstStyle>
            <a:lvl1pPr>
              <a:defRPr sz="3000" b="0" i="0">
                <a:solidFill>
                  <a:srgbClr val="003B4E"/>
                </a:solidFill>
                <a:latin typeface="Century Gothic"/>
                <a:cs typeface="Century Gothic"/>
              </a:defRPr>
            </a:lvl1pPr>
          </a:lstStyle>
          <a:p>
            <a:endParaRPr/>
          </a:p>
        </p:txBody>
      </p:sp>
      <p:sp>
        <p:nvSpPr>
          <p:cNvPr id="3" name="Holder 3"/>
          <p:cNvSpPr>
            <a:spLocks noGrp="1"/>
          </p:cNvSpPr>
          <p:nvPr>
            <p:ph type="body" idx="1"/>
          </p:nvPr>
        </p:nvSpPr>
        <p:spPr>
          <a:xfrm>
            <a:off x="6291834" y="1539938"/>
            <a:ext cx="5487670" cy="4318000"/>
          </a:xfrm>
          <a:prstGeom prst="rect">
            <a:avLst/>
          </a:prstGeom>
        </p:spPr>
        <p:txBody>
          <a:bodyPr wrap="square" lIns="0" tIns="0" rIns="0" bIns="0">
            <a:spAutoFit/>
          </a:bodyPr>
          <a:lstStyle>
            <a:lvl1pPr>
              <a:defRPr sz="1550" b="0" i="0">
                <a:solidFill>
                  <a:srgbClr val="222427"/>
                </a:solidFill>
                <a:latin typeface="Calibri"/>
                <a:cs typeface="Calibri"/>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7/21/2026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964357535"/>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8.png"/><Relationship Id="rId7" Type="http://schemas.openxmlformats.org/officeDocument/2006/relationships/image" Target="../media/image43.png"/><Relationship Id="rId2" Type="http://schemas.openxmlformats.org/officeDocument/2006/relationships/notesSlide" Target="../notesSlides/notesSlide10.xml"/><Relationship Id="rId1" Type="http://schemas.openxmlformats.org/officeDocument/2006/relationships/slideLayout" Target="../slideLayouts/slideLayout79.xml"/><Relationship Id="rId6" Type="http://schemas.openxmlformats.org/officeDocument/2006/relationships/image" Target="../media/image44.png"/><Relationship Id="rId5" Type="http://schemas.openxmlformats.org/officeDocument/2006/relationships/image" Target="../media/image37.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1.xml"/><Relationship Id="rId1" Type="http://schemas.openxmlformats.org/officeDocument/2006/relationships/slideLayout" Target="../slideLayouts/slideLayout79.xml"/><Relationship Id="rId6" Type="http://schemas.openxmlformats.org/officeDocument/2006/relationships/image" Target="../media/image45.png"/><Relationship Id="rId5" Type="http://schemas.openxmlformats.org/officeDocument/2006/relationships/image" Target="../media/image32.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12.xml"/><Relationship Id="rId1" Type="http://schemas.openxmlformats.org/officeDocument/2006/relationships/slideLayout" Target="../slideLayouts/slideLayout79.xml"/><Relationship Id="rId6" Type="http://schemas.openxmlformats.org/officeDocument/2006/relationships/image" Target="../media/image32.png"/><Relationship Id="rId5" Type="http://schemas.openxmlformats.org/officeDocument/2006/relationships/image" Target="../media/image39.png"/><Relationship Id="rId4" Type="http://schemas.openxmlformats.org/officeDocument/2006/relationships/image" Target="../media/image46.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79.xml"/><Relationship Id="rId6" Type="http://schemas.openxmlformats.org/officeDocument/2006/relationships/image" Target="../media/image32.png"/><Relationship Id="rId5" Type="http://schemas.openxmlformats.org/officeDocument/2006/relationships/image" Target="../media/image39.png"/><Relationship Id="rId4" Type="http://schemas.openxmlformats.org/officeDocument/2006/relationships/image" Target="../media/image46.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79.xml"/><Relationship Id="rId6" Type="http://schemas.openxmlformats.org/officeDocument/2006/relationships/image" Target="../media/image37.png"/><Relationship Id="rId5" Type="http://schemas.openxmlformats.org/officeDocument/2006/relationships/image" Target="../media/image47.png"/><Relationship Id="rId4"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5.xml"/><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37.png"/><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79.xml"/><Relationship Id="rId6" Type="http://schemas.openxmlformats.org/officeDocument/2006/relationships/image" Target="../media/image32.png"/><Relationship Id="rId5" Type="http://schemas.openxmlformats.org/officeDocument/2006/relationships/image" Target="../media/image39.png"/><Relationship Id="rId4" Type="http://schemas.openxmlformats.org/officeDocument/2006/relationships/image" Target="../media/image46.png"/></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9.xml"/><Relationship Id="rId6" Type="http://schemas.openxmlformats.org/officeDocument/2006/relationships/image" Target="../media/image49.jpeg"/><Relationship Id="rId5" Type="http://schemas.openxmlformats.org/officeDocument/2006/relationships/image" Target="../media/image37.pn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8.xml"/><Relationship Id="rId1" Type="http://schemas.openxmlformats.org/officeDocument/2006/relationships/slideLayout" Target="../slideLayouts/slideLayout79.xml"/><Relationship Id="rId5" Type="http://schemas.openxmlformats.org/officeDocument/2006/relationships/image" Target="../media/image50.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9.xml"/><Relationship Id="rId1" Type="http://schemas.openxmlformats.org/officeDocument/2006/relationships/slideLayout" Target="../slideLayouts/slideLayout79.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79.xml"/><Relationship Id="rId6" Type="http://schemas.openxmlformats.org/officeDocument/2006/relationships/image" Target="../media/image32.png"/><Relationship Id="rId5" Type="http://schemas.openxmlformats.org/officeDocument/2006/relationships/image" Target="../media/image39.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21.xml"/><Relationship Id="rId1" Type="http://schemas.openxmlformats.org/officeDocument/2006/relationships/slideLayout" Target="../slideLayouts/slideLayout79.xml"/><Relationship Id="rId6" Type="http://schemas.openxmlformats.org/officeDocument/2006/relationships/image" Target="../media/image32.png"/><Relationship Id="rId5" Type="http://schemas.openxmlformats.org/officeDocument/2006/relationships/image" Target="../media/image39.png"/><Relationship Id="rId4"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48.png"/><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23.xml"/><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48.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48.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48.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48.png"/><Relationship Id="rId4" Type="http://schemas.openxmlformats.org/officeDocument/2006/relationships/image" Target="../media/image31.png"/></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48.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28.xml"/><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48.png"/><Relationship Id="rId4" Type="http://schemas.openxmlformats.org/officeDocument/2006/relationships/image" Target="../media/image31.png"/></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48.xml"/><Relationship Id="rId6" Type="http://schemas.openxmlformats.org/officeDocument/2006/relationships/image" Target="../media/image32.png"/><Relationship Id="rId5" Type="http://schemas.openxmlformats.org/officeDocument/2006/relationships/image" Target="../media/image48.png"/><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10.xml"/><Relationship Id="rId4" Type="http://schemas.openxmlformats.org/officeDocument/2006/relationships/image" Target="../media/image26.svg"/></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0.xml"/><Relationship Id="rId1" Type="http://schemas.openxmlformats.org/officeDocument/2006/relationships/slideLayout" Target="../slideLayouts/slideLayout119.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31.png"/><Relationship Id="rId7"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63.xml"/><Relationship Id="rId6" Type="http://schemas.openxmlformats.org/officeDocument/2006/relationships/image" Target="../media/image53.png"/><Relationship Id="rId11" Type="http://schemas.openxmlformats.org/officeDocument/2006/relationships/image" Target="../media/image57.png"/><Relationship Id="rId5" Type="http://schemas.openxmlformats.org/officeDocument/2006/relationships/image" Target="../media/image32.png"/><Relationship Id="rId10" Type="http://schemas.openxmlformats.org/officeDocument/2006/relationships/image" Target="../media/image56.png"/><Relationship Id="rId4" Type="http://schemas.openxmlformats.org/officeDocument/2006/relationships/image" Target="../media/image30.png"/><Relationship Id="rId9" Type="http://schemas.openxmlformats.org/officeDocument/2006/relationships/image" Target="../media/image34.png"/></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8.png"/><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2.xml"/><Relationship Id="rId1" Type="http://schemas.openxmlformats.org/officeDocument/2006/relationships/slideLayout" Target="../slideLayouts/slideLayout9.xml"/><Relationship Id="rId4" Type="http://schemas.openxmlformats.org/officeDocument/2006/relationships/image" Target="../media/image24.jpeg"/></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59.png"/><Relationship Id="rId1" Type="http://schemas.openxmlformats.org/officeDocument/2006/relationships/slideLayout" Target="../slideLayouts/slideLayout31.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3.xml"/><Relationship Id="rId1" Type="http://schemas.openxmlformats.org/officeDocument/2006/relationships/slideLayout" Target="../slideLayouts/slideLayout9.xml"/><Relationship Id="rId4" Type="http://schemas.openxmlformats.org/officeDocument/2006/relationships/image" Target="../media/image61.jpeg"/></Relationships>
</file>

<file path=ppt/slides/_rels/slide3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34.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9.svg"/><Relationship Id="rId2" Type="http://schemas.openxmlformats.org/officeDocument/2006/relationships/image" Target="../media/image64.png"/><Relationship Id="rId1" Type="http://schemas.openxmlformats.org/officeDocument/2006/relationships/slideLayout" Target="../slideLayouts/slideLayout20.xml"/><Relationship Id="rId6" Type="http://schemas.openxmlformats.org/officeDocument/2006/relationships/image" Target="../media/image68.svg"/><Relationship Id="rId5" Type="http://schemas.openxmlformats.org/officeDocument/2006/relationships/image" Target="../media/image67.svg"/><Relationship Id="rId4" Type="http://schemas.openxmlformats.org/officeDocument/2006/relationships/image" Target="../media/image66.png"/></Relationships>
</file>

<file path=ppt/slides/_rels/slide3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4.xml"/><Relationship Id="rId1" Type="http://schemas.openxmlformats.org/officeDocument/2006/relationships/slideLayout" Target="../slideLayouts/slideLayout126.xml"/><Relationship Id="rId4" Type="http://schemas.openxmlformats.org/officeDocument/2006/relationships/image" Target="../media/image28.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0.png"/></Relationships>
</file>

<file path=ppt/slides/_rels/slide41.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72.png"/><Relationship Id="rId7" Type="http://schemas.openxmlformats.org/officeDocument/2006/relationships/diagramColors" Target="../diagrams/colors1.xml"/><Relationship Id="rId2" Type="http://schemas.openxmlformats.org/officeDocument/2006/relationships/image" Target="../media/image71.png"/><Relationship Id="rId1" Type="http://schemas.openxmlformats.org/officeDocument/2006/relationships/slideLayout" Target="../slideLayouts/slideLayout1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2.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diagramLayout" Target="../diagrams/layout2.xml"/><Relationship Id="rId7" Type="http://schemas.openxmlformats.org/officeDocument/2006/relationships/image" Target="../media/image75.png"/><Relationship Id="rId2" Type="http://schemas.openxmlformats.org/officeDocument/2006/relationships/diagramData" Target="../diagrams/data2.xml"/><Relationship Id="rId1" Type="http://schemas.openxmlformats.org/officeDocument/2006/relationships/slideLayout" Target="../slideLayouts/slideLayout15.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diagramLayout" Target="../diagrams/layout3.xml"/><Relationship Id="rId7" Type="http://schemas.openxmlformats.org/officeDocument/2006/relationships/image" Target="../media/image77.png"/><Relationship Id="rId2" Type="http://schemas.openxmlformats.org/officeDocument/2006/relationships/diagramData" Target="../diagrams/data3.xml"/><Relationship Id="rId1" Type="http://schemas.openxmlformats.org/officeDocument/2006/relationships/slideLayout" Target="../slideLayouts/slideLayout15.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5.xml.rels><?xml version="1.0" encoding="UTF-8" standalone="yes"?>
<Relationships xmlns="http://schemas.openxmlformats.org/package/2006/relationships"><Relationship Id="rId8" Type="http://schemas.openxmlformats.org/officeDocument/2006/relationships/image" Target="../media/image80.png"/><Relationship Id="rId3" Type="http://schemas.openxmlformats.org/officeDocument/2006/relationships/diagramLayout" Target="../diagrams/layout4.xml"/><Relationship Id="rId7" Type="http://schemas.openxmlformats.org/officeDocument/2006/relationships/image" Target="../media/image79.png"/><Relationship Id="rId2" Type="http://schemas.openxmlformats.org/officeDocument/2006/relationships/diagramData" Target="../diagrams/data4.xml"/><Relationship Id="rId1" Type="http://schemas.openxmlformats.org/officeDocument/2006/relationships/slideLayout" Target="../slideLayouts/slideLayout15.xml"/><Relationship Id="rId6" Type="http://schemas.microsoft.com/office/2007/relationships/diagramDrawing" Target="../diagrams/drawing4.xml"/><Relationship Id="rId5" Type="http://schemas.openxmlformats.org/officeDocument/2006/relationships/diagramColors" Target="../diagrams/colors4.xml"/><Relationship Id="rId10" Type="http://schemas.openxmlformats.org/officeDocument/2006/relationships/image" Target="../media/image82.png"/><Relationship Id="rId4" Type="http://schemas.openxmlformats.org/officeDocument/2006/relationships/diagramQuickStyle" Target="../diagrams/quickStyle4.xml"/><Relationship Id="rId9" Type="http://schemas.openxmlformats.org/officeDocument/2006/relationships/image" Target="../media/image81.png"/></Relationships>
</file>

<file path=ppt/slides/_rels/slide46.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diagramLayout" Target="../diagrams/layout5.xml"/><Relationship Id="rId7" Type="http://schemas.openxmlformats.org/officeDocument/2006/relationships/image" Target="../media/image83.png"/><Relationship Id="rId2" Type="http://schemas.openxmlformats.org/officeDocument/2006/relationships/diagramData" Target="../diagrams/data5.xml"/><Relationship Id="rId1" Type="http://schemas.openxmlformats.org/officeDocument/2006/relationships/slideLayout" Target="../slideLayouts/slideLayout15.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85.png"/><Relationship Id="rId2" Type="http://schemas.openxmlformats.org/officeDocument/2006/relationships/diagramData" Target="../diagrams/data6.xml"/><Relationship Id="rId1" Type="http://schemas.openxmlformats.org/officeDocument/2006/relationships/slideLayout" Target="../slideLayouts/slideLayout1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5.xml"/><Relationship Id="rId1" Type="http://schemas.openxmlformats.org/officeDocument/2006/relationships/slideLayout" Target="../slideLayouts/slideLayout15.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30.png"/></Relationships>
</file>

<file path=ppt/slides/_rels/slide50.xml.rels><?xml version="1.0" encoding="UTF-8" standalone="yes"?>
<Relationships xmlns="http://schemas.openxmlformats.org/package/2006/relationships"><Relationship Id="rId3" Type="http://schemas.microsoft.com/office/2018/10/relationships/comments" Target="../comments/modernComment_11C_BE11CDF1.xml"/><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7.png"/><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37.xml"/><Relationship Id="rId1" Type="http://schemas.openxmlformats.org/officeDocument/2006/relationships/slideLayout" Target="../slideLayouts/slideLayout9.xml"/><Relationship Id="rId6" Type="http://schemas.openxmlformats.org/officeDocument/2006/relationships/image" Target="../media/image91.jpeg"/><Relationship Id="rId5" Type="http://schemas.openxmlformats.org/officeDocument/2006/relationships/image" Target="../media/image90.jpeg"/><Relationship Id="rId4" Type="http://schemas.openxmlformats.org/officeDocument/2006/relationships/image" Target="../media/image89.jpeg"/></Relationships>
</file>

<file path=ppt/slides/_rels/slide5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2.png"/><Relationship Id="rId1" Type="http://schemas.openxmlformats.org/officeDocument/2006/relationships/slideLayout" Target="../slideLayouts/slideLayout31.xml"/></Relationships>
</file>

<file path=ppt/slides/_rels/slide5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4.xml"/></Relationships>
</file>

<file path=ppt/slides/_rels/slide5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94.png"/><Relationship Id="rId1" Type="http://schemas.openxmlformats.org/officeDocument/2006/relationships/slideLayout" Target="../slideLayouts/slideLayout31.xml"/></Relationships>
</file>

<file path=ppt/slides/_rels/slide57.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notesSlide" Target="../notesSlides/notesSlide40.xml"/><Relationship Id="rId1" Type="http://schemas.openxmlformats.org/officeDocument/2006/relationships/slideLayout" Target="../slideLayouts/slideLayout9.xml"/><Relationship Id="rId4" Type="http://schemas.openxmlformats.org/officeDocument/2006/relationships/image" Target="../media/image24.jpeg"/></Relationships>
</file>

<file path=ppt/slides/_rels/slide58.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jpg"/><Relationship Id="rId1" Type="http://schemas.openxmlformats.org/officeDocument/2006/relationships/slideLayout" Target="../slideLayouts/slideLayout123.xml"/><Relationship Id="rId5" Type="http://schemas.openxmlformats.org/officeDocument/2006/relationships/image" Target="../media/image98.png"/><Relationship Id="rId4" Type="http://schemas.openxmlformats.org/officeDocument/2006/relationships/hyperlink" Target="mailto:info@jgacounsel.com"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4.png"/><Relationship Id="rId2" Type="http://schemas.openxmlformats.org/officeDocument/2006/relationships/notesSlide" Target="../notesSlides/notesSlide6.xml"/><Relationship Id="rId1" Type="http://schemas.openxmlformats.org/officeDocument/2006/relationships/slideLayout" Target="../slideLayouts/slideLayout48.xml"/><Relationship Id="rId6" Type="http://schemas.openxmlformats.org/officeDocument/2006/relationships/image" Target="../media/image33.jpeg"/><Relationship Id="rId5" Type="http://schemas.openxmlformats.org/officeDocument/2006/relationships/image" Target="../media/image32.png"/><Relationship Id="rId4" Type="http://schemas.openxmlformats.org/officeDocument/2006/relationships/image" Target="../media/image30.png"/></Relationships>
</file>

<file path=ppt/slides/_rels/slide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7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8.png"/><Relationship Id="rId7"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79.xml"/><Relationship Id="rId6" Type="http://schemas.openxmlformats.org/officeDocument/2006/relationships/image" Target="../media/image40.png"/><Relationship Id="rId5" Type="http://schemas.openxmlformats.org/officeDocument/2006/relationships/image" Target="../media/image37.png"/><Relationship Id="rId4" Type="http://schemas.openxmlformats.org/officeDocument/2006/relationships/image" Target="../media/image39.png"/><Relationship Id="rId9"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8.png"/><Relationship Id="rId7"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79.xml"/><Relationship Id="rId6" Type="http://schemas.openxmlformats.org/officeDocument/2006/relationships/image" Target="../media/image43.png"/><Relationship Id="rId5" Type="http://schemas.openxmlformats.org/officeDocument/2006/relationships/image" Target="../media/image37.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A3428-6192-6504-73B1-1849C1EC02D9}"/>
              </a:ext>
            </a:extLst>
          </p:cNvPr>
          <p:cNvSpPr>
            <a:spLocks noGrp="1"/>
          </p:cNvSpPr>
          <p:nvPr>
            <p:ph type="title"/>
          </p:nvPr>
        </p:nvSpPr>
        <p:spPr/>
        <p:txBody>
          <a:bodyPr/>
          <a:lstStyle/>
          <a:p>
            <a:r>
              <a:rPr lang="en-US"/>
              <a:t>2026 Donor Engagement Summit</a:t>
            </a:r>
          </a:p>
        </p:txBody>
      </p:sp>
      <p:pic>
        <p:nvPicPr>
          <p:cNvPr id="4" name="Picture 3">
            <a:extLst>
              <a:ext uri="{FF2B5EF4-FFF2-40B4-BE49-F238E27FC236}">
                <a16:creationId xmlns:a16="http://schemas.microsoft.com/office/drawing/2014/main" id="{D307DC5B-7341-EC6A-6BB2-6A639D4DC69C}"/>
              </a:ext>
            </a:extLst>
          </p:cNvPr>
          <p:cNvPicPr>
            <a:picLocks noChangeAspect="1"/>
          </p:cNvPicPr>
          <p:nvPr/>
        </p:nvPicPr>
        <p:blipFill>
          <a:blip r:embed="rId3"/>
          <a:stretch>
            <a:fillRect/>
          </a:stretch>
        </p:blipFill>
        <p:spPr>
          <a:xfrm>
            <a:off x="1339776" y="-59267"/>
            <a:ext cx="2827867" cy="2827867"/>
          </a:xfrm>
          <a:prstGeom prst="rect">
            <a:avLst/>
          </a:prstGeom>
        </p:spPr>
      </p:pic>
    </p:spTree>
    <p:extLst>
      <p:ext uri="{BB962C8B-B14F-4D97-AF65-F5344CB8AC3E}">
        <p14:creationId xmlns:p14="http://schemas.microsoft.com/office/powerpoint/2010/main" val="27652815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58"/>
        <p:cNvGrpSpPr/>
        <p:nvPr/>
      </p:nvGrpSpPr>
      <p:grpSpPr>
        <a:xfrm>
          <a:off x="0" y="0"/>
          <a:ext cx="0" cy="0"/>
          <a:chOff x="0" y="0"/>
          <a:chExt cx="0" cy="0"/>
        </a:xfrm>
      </p:grpSpPr>
      <p:pic>
        <p:nvPicPr>
          <p:cNvPr id="359" name="Google Shape;359;p26" title="Ellipse 2330.png"/>
          <p:cNvPicPr preferRelativeResize="0"/>
          <p:nvPr/>
        </p:nvPicPr>
        <p:blipFill rotWithShape="1">
          <a:blip r:embed="rId4">
            <a:alphaModFix/>
          </a:blip>
          <a:srcRect/>
          <a:stretch/>
        </p:blipFill>
        <p:spPr>
          <a:xfrm>
            <a:off x="8697701" y="2"/>
            <a:ext cx="3494299" cy="6684167"/>
          </a:xfrm>
          <a:prstGeom prst="rect">
            <a:avLst/>
          </a:prstGeom>
          <a:noFill/>
          <a:ln>
            <a:noFill/>
          </a:ln>
        </p:spPr>
      </p:pic>
      <p:sp>
        <p:nvSpPr>
          <p:cNvPr id="360" name="Google Shape;360;p26"/>
          <p:cNvSpPr txBox="1"/>
          <p:nvPr/>
        </p:nvSpPr>
        <p:spPr>
          <a:xfrm>
            <a:off x="714300" y="776200"/>
            <a:ext cx="9168800" cy="707846"/>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4000" kern="0">
                <a:solidFill>
                  <a:srgbClr val="000000"/>
                </a:solidFill>
                <a:latin typeface="Red Hat Display ExtraBold"/>
                <a:ea typeface="Red Hat Display ExtraBold"/>
                <a:cs typeface="Red Hat Display ExtraBold"/>
                <a:sym typeface="Red Hat Display ExtraBold"/>
              </a:rPr>
              <a:t>Separating AI </a:t>
            </a:r>
            <a:r>
              <a:rPr lang="en-US" sz="4000" kern="0">
                <a:solidFill>
                  <a:srgbClr val="25A3E3"/>
                </a:solidFill>
                <a:latin typeface="Red Hat Display ExtraBold"/>
                <a:ea typeface="Red Hat Display ExtraBold"/>
                <a:cs typeface="Red Hat Display ExtraBold"/>
                <a:sym typeface="Red Hat Display ExtraBold"/>
              </a:rPr>
              <a:t>hype</a:t>
            </a:r>
            <a:r>
              <a:rPr lang="en-US" sz="4000" kern="0">
                <a:solidFill>
                  <a:srgbClr val="000000"/>
                </a:solidFill>
                <a:latin typeface="Red Hat Display ExtraBold"/>
                <a:ea typeface="Red Hat Display ExtraBold"/>
                <a:cs typeface="Red Hat Display ExtraBold"/>
                <a:sym typeface="Red Hat Display ExtraBold"/>
              </a:rPr>
              <a:t> from AI </a:t>
            </a:r>
            <a:r>
              <a:rPr lang="en-US" sz="4000" kern="0">
                <a:solidFill>
                  <a:srgbClr val="00A3E3"/>
                </a:solidFill>
                <a:latin typeface="Red Hat Display ExtraBold"/>
                <a:ea typeface="Red Hat Display ExtraBold"/>
                <a:cs typeface="Red Hat Display ExtraBold"/>
                <a:sym typeface="Red Hat Display ExtraBold"/>
              </a:rPr>
              <a:t>re</a:t>
            </a:r>
            <a:r>
              <a:rPr lang="en-US" sz="4000" kern="0">
                <a:solidFill>
                  <a:srgbClr val="25A3E3"/>
                </a:solidFill>
                <a:latin typeface="Red Hat Display ExtraBold"/>
                <a:ea typeface="Red Hat Display ExtraBold"/>
                <a:cs typeface="Red Hat Display ExtraBold"/>
                <a:sym typeface="Red Hat Display ExtraBold"/>
              </a:rPr>
              <a:t>a</a:t>
            </a:r>
            <a:r>
              <a:rPr lang="en-US" sz="4000" kern="0">
                <a:solidFill>
                  <a:srgbClr val="00A3E3"/>
                </a:solidFill>
                <a:latin typeface="Red Hat Display ExtraBold"/>
                <a:ea typeface="Red Hat Display ExtraBold"/>
                <a:cs typeface="Red Hat Display ExtraBold"/>
                <a:sym typeface="Red Hat Display ExtraBold"/>
              </a:rPr>
              <a:t>lity</a:t>
            </a:r>
            <a:r>
              <a:rPr lang="en-US" sz="4000" kern="0">
                <a:solidFill>
                  <a:srgbClr val="000000"/>
                </a:solidFill>
                <a:latin typeface="Red Hat Display ExtraBold"/>
                <a:ea typeface="Red Hat Display ExtraBold"/>
                <a:cs typeface="Red Hat Display ExtraBold"/>
                <a:sym typeface="Red Hat Display ExtraBold"/>
              </a:rPr>
              <a:t>.</a:t>
            </a:r>
            <a:endParaRPr sz="4000" kern="0">
              <a:solidFill>
                <a:srgbClr val="000000"/>
              </a:solidFill>
              <a:latin typeface="Red Hat Display ExtraBold"/>
              <a:ea typeface="Red Hat Display ExtraBold"/>
              <a:cs typeface="Red Hat Display ExtraBold"/>
              <a:sym typeface="Red Hat Display ExtraBold"/>
            </a:endParaRPr>
          </a:p>
        </p:txBody>
      </p:sp>
      <p:pic>
        <p:nvPicPr>
          <p:cNvPr id="361" name="Google Shape;361;p26" title="Virtuous Logo.png"/>
          <p:cNvPicPr preferRelativeResize="0"/>
          <p:nvPr/>
        </p:nvPicPr>
        <p:blipFill rotWithShape="1">
          <a:blip r:embed="rId5">
            <a:alphaModFix/>
          </a:blip>
          <a:srcRect t="4419" b="4429"/>
          <a:stretch/>
        </p:blipFill>
        <p:spPr>
          <a:xfrm>
            <a:off x="10946273" y="6494600"/>
            <a:ext cx="1042416" cy="182880"/>
          </a:xfrm>
          <a:prstGeom prst="rect">
            <a:avLst/>
          </a:prstGeom>
          <a:noFill/>
          <a:ln>
            <a:noFill/>
          </a:ln>
        </p:spPr>
      </p:pic>
      <p:pic>
        <p:nvPicPr>
          <p:cNvPr id="362" name="Google Shape;362;p26"/>
          <p:cNvPicPr preferRelativeResize="0"/>
          <p:nvPr/>
        </p:nvPicPr>
        <p:blipFill rotWithShape="1">
          <a:blip r:embed="rId6">
            <a:alphaModFix/>
          </a:blip>
          <a:srcRect/>
          <a:stretch/>
        </p:blipFill>
        <p:spPr>
          <a:xfrm>
            <a:off x="3561374" y="1777008"/>
            <a:ext cx="2926540" cy="4506992"/>
          </a:xfrm>
          <a:prstGeom prst="rect">
            <a:avLst/>
          </a:prstGeom>
          <a:noFill/>
          <a:ln>
            <a:noFill/>
          </a:ln>
        </p:spPr>
      </p:pic>
      <p:pic>
        <p:nvPicPr>
          <p:cNvPr id="363" name="Google Shape;363;p26"/>
          <p:cNvPicPr preferRelativeResize="0"/>
          <p:nvPr/>
        </p:nvPicPr>
        <p:blipFill rotWithShape="1">
          <a:blip r:embed="rId7">
            <a:alphaModFix/>
          </a:blip>
          <a:srcRect/>
          <a:stretch/>
        </p:blipFill>
        <p:spPr>
          <a:xfrm rot="-578764">
            <a:off x="4644748" y="1695516"/>
            <a:ext cx="2902504" cy="4506993"/>
          </a:xfrm>
          <a:prstGeom prst="rect">
            <a:avLst/>
          </a:prstGeom>
          <a:noFill/>
          <a:ln>
            <a:noFill/>
          </a:ln>
        </p:spPr>
      </p:pic>
      <p:pic>
        <p:nvPicPr>
          <p:cNvPr id="364" name="Google Shape;364;p26"/>
          <p:cNvPicPr preferRelativeResize="0"/>
          <p:nvPr/>
        </p:nvPicPr>
        <p:blipFill rotWithShape="1">
          <a:blip r:embed="rId8">
            <a:alphaModFix/>
          </a:blip>
          <a:srcRect/>
          <a:stretch/>
        </p:blipFill>
        <p:spPr>
          <a:xfrm rot="-3398556">
            <a:off x="-411198" y="4762100"/>
            <a:ext cx="2119636" cy="296673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pic>
        <p:nvPicPr>
          <p:cNvPr id="369" name="Google Shape;369;p20" title="virtuous bg.png"/>
          <p:cNvPicPr preferRelativeResize="0"/>
          <p:nvPr/>
        </p:nvPicPr>
        <p:blipFill rotWithShape="1">
          <a:blip r:embed="rId3">
            <a:alphaModFix/>
          </a:blip>
          <a:srcRect/>
          <a:stretch/>
        </p:blipFill>
        <p:spPr>
          <a:xfrm>
            <a:off x="6096002" y="2"/>
            <a:ext cx="6096001" cy="6857999"/>
          </a:xfrm>
          <a:prstGeom prst="rect">
            <a:avLst/>
          </a:prstGeom>
          <a:noFill/>
          <a:ln>
            <a:noFill/>
          </a:ln>
        </p:spPr>
      </p:pic>
      <p:pic>
        <p:nvPicPr>
          <p:cNvPr id="370" name="Google Shape;370;p20"/>
          <p:cNvPicPr preferRelativeResize="0"/>
          <p:nvPr/>
        </p:nvPicPr>
        <p:blipFill rotWithShape="1">
          <a:blip r:embed="rId4">
            <a:alphaModFix/>
          </a:blip>
          <a:srcRect/>
          <a:stretch/>
        </p:blipFill>
        <p:spPr>
          <a:xfrm>
            <a:off x="10990669" y="6398400"/>
            <a:ext cx="998129" cy="182880"/>
          </a:xfrm>
          <a:prstGeom prst="rect">
            <a:avLst/>
          </a:prstGeom>
          <a:noFill/>
          <a:ln>
            <a:noFill/>
          </a:ln>
        </p:spPr>
      </p:pic>
      <p:pic>
        <p:nvPicPr>
          <p:cNvPr id="371" name="Google Shape;371;p20"/>
          <p:cNvPicPr preferRelativeResize="0"/>
          <p:nvPr/>
        </p:nvPicPr>
        <p:blipFill rotWithShape="1">
          <a:blip r:embed="rId5">
            <a:alphaModFix/>
          </a:blip>
          <a:srcRect/>
          <a:stretch/>
        </p:blipFill>
        <p:spPr>
          <a:xfrm rot="-8840886">
            <a:off x="6538703" y="677003"/>
            <a:ext cx="2719096" cy="3805831"/>
          </a:xfrm>
          <a:prstGeom prst="rect">
            <a:avLst/>
          </a:prstGeom>
          <a:noFill/>
          <a:ln>
            <a:noFill/>
          </a:ln>
        </p:spPr>
      </p:pic>
      <p:sp>
        <p:nvSpPr>
          <p:cNvPr id="372" name="Google Shape;372;p20"/>
          <p:cNvSpPr txBox="1"/>
          <p:nvPr/>
        </p:nvSpPr>
        <p:spPr>
          <a:xfrm>
            <a:off x="714301" y="2357802"/>
            <a:ext cx="4133745" cy="1723317"/>
          </a:xfrm>
          <a:prstGeom prst="rect">
            <a:avLst/>
          </a:prstGeom>
          <a:noFill/>
          <a:ln>
            <a:noFill/>
          </a:ln>
        </p:spPr>
        <p:txBody>
          <a:bodyPr spcFirstLastPara="1" wrap="square" lIns="121900" tIns="121900" rIns="121900" bIns="121900" anchor="t" anchorCtr="0">
            <a:spAutoFit/>
          </a:bodyPr>
          <a:lstStyle/>
          <a:p>
            <a:pPr defTabSz="914377">
              <a:lnSpc>
                <a:spcPct val="150000"/>
              </a:lnSpc>
              <a:buClr>
                <a:srgbClr val="000000"/>
              </a:buClr>
            </a:pPr>
            <a:r>
              <a:rPr lang="en-US" sz="2133" kern="0">
                <a:solidFill>
                  <a:srgbClr val="20262A"/>
                </a:solidFill>
                <a:latin typeface="Red Hat Display"/>
                <a:ea typeface="Red Hat Display"/>
                <a:cs typeface="Red Hat Display"/>
                <a:sym typeface="Red Hat Display"/>
              </a:rPr>
              <a:t>“The world is about to change more in the next 5 years than it did </a:t>
            </a:r>
            <a:r>
              <a:rPr lang="en-US" sz="2133" b="1" kern="0">
                <a:solidFill>
                  <a:srgbClr val="25A3E3"/>
                </a:solidFill>
                <a:latin typeface="Red Hat Display"/>
                <a:ea typeface="Red Hat Display"/>
                <a:cs typeface="Red Hat Display"/>
                <a:sym typeface="Red Hat Display"/>
              </a:rPr>
              <a:t>in</a:t>
            </a:r>
            <a:r>
              <a:rPr lang="en-US" sz="2133" b="1" kern="0">
                <a:solidFill>
                  <a:srgbClr val="00A3E3"/>
                </a:solidFill>
                <a:latin typeface="Red Hat Display"/>
                <a:ea typeface="Red Hat Display"/>
                <a:cs typeface="Red Hat Display"/>
                <a:sym typeface="Red Hat Display"/>
              </a:rPr>
              <a:t> the last 50</a:t>
            </a:r>
            <a:r>
              <a:rPr lang="en-US" sz="2133" kern="0">
                <a:solidFill>
                  <a:srgbClr val="20262A"/>
                </a:solidFill>
                <a:latin typeface="Red Hat Display"/>
                <a:ea typeface="Red Hat Display"/>
                <a:cs typeface="Red Hat Display"/>
                <a:sym typeface="Red Hat Display"/>
              </a:rPr>
              <a:t>.”</a:t>
            </a:r>
            <a:endParaRPr sz="2133" kern="0">
              <a:solidFill>
                <a:srgbClr val="20262A"/>
              </a:solidFill>
              <a:latin typeface="Red Hat Display"/>
              <a:ea typeface="Red Hat Display"/>
              <a:cs typeface="Red Hat Display"/>
              <a:sym typeface="Red Hat Display"/>
            </a:endParaRPr>
          </a:p>
        </p:txBody>
      </p:sp>
      <p:pic>
        <p:nvPicPr>
          <p:cNvPr id="373" name="Google Shape;373;p20" title="Screenshot 2025-12-11 at 5.37.00 PM.png"/>
          <p:cNvPicPr preferRelativeResize="0">
            <a:picLocks noGrp="1"/>
          </p:cNvPicPr>
          <p:nvPr>
            <p:ph type="pic" idx="2"/>
          </p:nvPr>
        </p:nvPicPr>
        <p:blipFill rotWithShape="1">
          <a:blip r:embed="rId6">
            <a:alphaModFix/>
          </a:blip>
          <a:srcRect/>
          <a:stretch/>
        </p:blipFill>
        <p:spPr>
          <a:xfrm>
            <a:off x="7592735" y="1789800"/>
            <a:ext cx="3521596" cy="3521597"/>
          </a:xfrm>
          <a:prstGeom prst="rect">
            <a:avLst/>
          </a:prstGeom>
          <a:noFill/>
          <a:ln>
            <a:noFill/>
          </a:ln>
        </p:spPr>
      </p:pic>
      <p:sp>
        <p:nvSpPr>
          <p:cNvPr id="374" name="Google Shape;374;p20"/>
          <p:cNvSpPr txBox="1"/>
          <p:nvPr/>
        </p:nvSpPr>
        <p:spPr>
          <a:xfrm>
            <a:off x="714300" y="4120600"/>
            <a:ext cx="4670400" cy="553957"/>
          </a:xfrm>
          <a:prstGeom prst="rect">
            <a:avLst/>
          </a:prstGeom>
          <a:noFill/>
          <a:ln>
            <a:noFill/>
          </a:ln>
        </p:spPr>
        <p:txBody>
          <a:bodyPr spcFirstLastPara="1" wrap="square" lIns="91425" tIns="45700" rIns="91425" bIns="45700" anchor="t" anchorCtr="0">
            <a:spAutoFit/>
          </a:bodyPr>
          <a:lstStyle/>
          <a:p>
            <a:pPr defTabSz="914377">
              <a:lnSpc>
                <a:spcPct val="125000"/>
              </a:lnSpc>
              <a:buClr>
                <a:srgbClr val="000000"/>
              </a:buClr>
            </a:pPr>
            <a:r>
              <a:rPr lang="en-US" sz="2400" kern="0">
                <a:solidFill>
                  <a:srgbClr val="20262A"/>
                </a:solidFill>
                <a:latin typeface="Red Hat Display SemiBold"/>
                <a:ea typeface="Red Hat Display SemiBold"/>
                <a:cs typeface="Red Hat Display SemiBold"/>
                <a:sym typeface="Red Hat Display SemiBold"/>
              </a:rPr>
              <a:t>Sam Altman</a:t>
            </a:r>
            <a:endParaRPr sz="2400" kern="0">
              <a:solidFill>
                <a:srgbClr val="20262A"/>
              </a:solidFill>
              <a:latin typeface="Red Hat Display SemiBold"/>
              <a:ea typeface="Red Hat Display SemiBold"/>
              <a:cs typeface="Red Hat Display SemiBold"/>
              <a:sym typeface="Red Hat Display SemiBo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14"/>
        <p:cNvGrpSpPr/>
        <p:nvPr/>
      </p:nvGrpSpPr>
      <p:grpSpPr>
        <a:xfrm>
          <a:off x="0" y="0"/>
          <a:ext cx="0" cy="0"/>
          <a:chOff x="0" y="0"/>
          <a:chExt cx="0" cy="0"/>
        </a:xfrm>
      </p:grpSpPr>
      <p:pic>
        <p:nvPicPr>
          <p:cNvPr id="315" name="Google Shape;315;p19" title="virtuous bg.png"/>
          <p:cNvPicPr preferRelativeResize="0"/>
          <p:nvPr/>
        </p:nvPicPr>
        <p:blipFill rotWithShape="1">
          <a:blip r:embed="rId4">
            <a:alphaModFix/>
          </a:blip>
          <a:srcRect/>
          <a:stretch/>
        </p:blipFill>
        <p:spPr>
          <a:xfrm>
            <a:off x="2" y="6746067"/>
            <a:ext cx="12192031" cy="111932"/>
          </a:xfrm>
          <a:prstGeom prst="rect">
            <a:avLst/>
          </a:prstGeom>
          <a:noFill/>
          <a:ln>
            <a:noFill/>
          </a:ln>
        </p:spPr>
      </p:pic>
      <p:pic>
        <p:nvPicPr>
          <p:cNvPr id="316" name="Google Shape;316;p19" title="Ellipse 2330.png"/>
          <p:cNvPicPr preferRelativeResize="0"/>
          <p:nvPr/>
        </p:nvPicPr>
        <p:blipFill rotWithShape="1">
          <a:blip r:embed="rId5">
            <a:alphaModFix/>
          </a:blip>
          <a:srcRect/>
          <a:stretch/>
        </p:blipFill>
        <p:spPr>
          <a:xfrm>
            <a:off x="8697701" y="2"/>
            <a:ext cx="3494299" cy="6684167"/>
          </a:xfrm>
          <a:prstGeom prst="rect">
            <a:avLst/>
          </a:prstGeom>
          <a:noFill/>
          <a:ln>
            <a:noFill/>
          </a:ln>
        </p:spPr>
      </p:pic>
      <p:sp>
        <p:nvSpPr>
          <p:cNvPr id="317" name="Google Shape;317;p19"/>
          <p:cNvSpPr txBox="1"/>
          <p:nvPr/>
        </p:nvSpPr>
        <p:spPr>
          <a:xfrm>
            <a:off x="714300" y="3799151"/>
            <a:ext cx="9168800" cy="621733"/>
          </a:xfrm>
          <a:prstGeom prst="rect">
            <a:avLst/>
          </a:prstGeom>
          <a:noFill/>
          <a:ln>
            <a:noFill/>
          </a:ln>
        </p:spPr>
        <p:txBody>
          <a:bodyPr spcFirstLastPara="1" wrap="square" lIns="91425" tIns="45700" rIns="91425" bIns="45700" anchor="t" anchorCtr="0">
            <a:spAutoFit/>
          </a:bodyPr>
          <a:lstStyle/>
          <a:p>
            <a:pPr defTabSz="914377">
              <a:lnSpc>
                <a:spcPct val="128571"/>
              </a:lnSpc>
              <a:buClr>
                <a:srgbClr val="000000"/>
              </a:buClr>
            </a:pPr>
            <a:r>
              <a:rPr lang="en-US" sz="2667" kern="0">
                <a:solidFill>
                  <a:srgbClr val="20262A"/>
                </a:solidFill>
                <a:latin typeface="Red Hat Display"/>
                <a:ea typeface="Red Hat Display"/>
                <a:cs typeface="Red Hat Display"/>
                <a:sym typeface="Red Hat Display"/>
              </a:rPr>
              <a:t>AI dwarfs all other technologies </a:t>
            </a:r>
            <a:r>
              <a:rPr lang="en-US" sz="2667" b="1" kern="0">
                <a:solidFill>
                  <a:srgbClr val="00A3E3"/>
                </a:solidFill>
                <a:latin typeface="Red Hat Display"/>
                <a:ea typeface="Red Hat Display"/>
                <a:cs typeface="Red Hat Display"/>
                <a:sym typeface="Red Hat Display"/>
              </a:rPr>
              <a:t>combined</a:t>
            </a:r>
            <a:r>
              <a:rPr lang="en-US" sz="2667" kern="0">
                <a:solidFill>
                  <a:srgbClr val="20262A"/>
                </a:solidFill>
                <a:latin typeface="Red Hat Display"/>
                <a:ea typeface="Red Hat Display"/>
                <a:cs typeface="Red Hat Display"/>
                <a:sym typeface="Red Hat Display"/>
              </a:rPr>
              <a:t>.</a:t>
            </a:r>
            <a:endParaRPr sz="2667" kern="0">
              <a:solidFill>
                <a:srgbClr val="20262A"/>
              </a:solidFill>
              <a:latin typeface="Red Hat Display"/>
              <a:ea typeface="Red Hat Display"/>
              <a:cs typeface="Red Hat Display"/>
              <a:sym typeface="Red Hat Display"/>
            </a:endParaRPr>
          </a:p>
        </p:txBody>
      </p:sp>
      <p:pic>
        <p:nvPicPr>
          <p:cNvPr id="318" name="Google Shape;318;p19"/>
          <p:cNvPicPr preferRelativeResize="0"/>
          <p:nvPr/>
        </p:nvPicPr>
        <p:blipFill rotWithShape="1">
          <a:blip r:embed="rId6">
            <a:alphaModFix/>
          </a:blip>
          <a:srcRect/>
          <a:stretch/>
        </p:blipFill>
        <p:spPr>
          <a:xfrm rot="-3398556">
            <a:off x="-411198" y="4762100"/>
            <a:ext cx="2119636" cy="2966736"/>
          </a:xfrm>
          <a:prstGeom prst="rect">
            <a:avLst/>
          </a:prstGeom>
          <a:noFill/>
          <a:ln>
            <a:noFill/>
          </a:ln>
        </p:spPr>
      </p:pic>
      <p:pic>
        <p:nvPicPr>
          <p:cNvPr id="319" name="Google Shape;319;p19" title="Virtuous Logo.png"/>
          <p:cNvPicPr preferRelativeResize="0"/>
          <p:nvPr/>
        </p:nvPicPr>
        <p:blipFill rotWithShape="1">
          <a:blip r:embed="rId7">
            <a:alphaModFix/>
          </a:blip>
          <a:srcRect t="4419" b="4429"/>
          <a:stretch/>
        </p:blipFill>
        <p:spPr>
          <a:xfrm>
            <a:off x="10946273" y="6494600"/>
            <a:ext cx="1042416" cy="182880"/>
          </a:xfrm>
          <a:prstGeom prst="rect">
            <a:avLst/>
          </a:prstGeom>
          <a:noFill/>
          <a:ln>
            <a:noFill/>
          </a:ln>
        </p:spPr>
      </p:pic>
      <p:sp>
        <p:nvSpPr>
          <p:cNvPr id="320" name="Google Shape;320;p19"/>
          <p:cNvSpPr txBox="1"/>
          <p:nvPr/>
        </p:nvSpPr>
        <p:spPr>
          <a:xfrm>
            <a:off x="714300" y="2403502"/>
            <a:ext cx="11477600" cy="1150980"/>
          </a:xfrm>
          <a:prstGeom prst="rect">
            <a:avLst/>
          </a:prstGeom>
          <a:noFill/>
          <a:ln>
            <a:noFill/>
          </a:ln>
        </p:spPr>
        <p:txBody>
          <a:bodyPr spcFirstLastPara="1" wrap="square" lIns="91425" tIns="45700" rIns="91425" bIns="45700" anchor="t" anchorCtr="0">
            <a:spAutoFit/>
          </a:bodyPr>
          <a:lstStyle/>
          <a:p>
            <a:pPr defTabSz="914377">
              <a:lnSpc>
                <a:spcPct val="128571"/>
              </a:lnSpc>
              <a:buClr>
                <a:srgbClr val="000000"/>
              </a:buClr>
            </a:pPr>
            <a:r>
              <a:rPr lang="en-US" sz="5333" kern="0">
                <a:solidFill>
                  <a:srgbClr val="000000"/>
                </a:solidFill>
                <a:latin typeface="Red Hat Display ExtraBold"/>
                <a:ea typeface="Red Hat Display ExtraBold"/>
                <a:cs typeface="Red Hat Display ExtraBold"/>
                <a:sym typeface="Red Hat Display ExtraBold"/>
              </a:rPr>
              <a:t>Our shared </a:t>
            </a:r>
            <a:r>
              <a:rPr lang="en-US" sz="5333" kern="0">
                <a:solidFill>
                  <a:srgbClr val="00A3E3"/>
                </a:solidFill>
                <a:latin typeface="Red Hat Display ExtraBold"/>
                <a:ea typeface="Red Hat Display ExtraBold"/>
                <a:cs typeface="Red Hat Display ExtraBold"/>
                <a:sym typeface="Red Hat Display ExtraBold"/>
              </a:rPr>
              <a:t>reality.</a:t>
            </a:r>
            <a:endParaRPr sz="1400" kern="0">
              <a:solidFill>
                <a:srgbClr val="000000"/>
              </a:solidFill>
              <a:latin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50">
          <a:extLst>
            <a:ext uri="{FF2B5EF4-FFF2-40B4-BE49-F238E27FC236}">
              <a16:creationId xmlns:a16="http://schemas.microsoft.com/office/drawing/2014/main" id="{78375212-A834-0B6E-4BF8-5943F5620551}"/>
            </a:ext>
          </a:extLst>
        </p:cNvPr>
        <p:cNvGrpSpPr/>
        <p:nvPr/>
      </p:nvGrpSpPr>
      <p:grpSpPr>
        <a:xfrm>
          <a:off x="0" y="0"/>
          <a:ext cx="0" cy="0"/>
          <a:chOff x="0" y="0"/>
          <a:chExt cx="0" cy="0"/>
        </a:xfrm>
      </p:grpSpPr>
      <p:pic>
        <p:nvPicPr>
          <p:cNvPr id="551" name="Google Shape;551;p43" title="virtuous bg.png">
            <a:extLst>
              <a:ext uri="{FF2B5EF4-FFF2-40B4-BE49-F238E27FC236}">
                <a16:creationId xmlns:a16="http://schemas.microsoft.com/office/drawing/2014/main" id="{7DD14E00-D340-77E8-766B-807E8B7EEC57}"/>
              </a:ext>
            </a:extLst>
          </p:cNvPr>
          <p:cNvPicPr preferRelativeResize="0"/>
          <p:nvPr/>
        </p:nvPicPr>
        <p:blipFill rotWithShape="1">
          <a:blip r:embed="rId4">
            <a:alphaModFix/>
          </a:blip>
          <a:srcRect/>
          <a:stretch/>
        </p:blipFill>
        <p:spPr>
          <a:xfrm>
            <a:off x="2" y="6746067"/>
            <a:ext cx="12192031" cy="111932"/>
          </a:xfrm>
          <a:prstGeom prst="rect">
            <a:avLst/>
          </a:prstGeom>
          <a:noFill/>
          <a:ln>
            <a:noFill/>
          </a:ln>
        </p:spPr>
      </p:pic>
      <p:pic>
        <p:nvPicPr>
          <p:cNvPr id="552" name="Google Shape;552;p43" title="Ellipse 2330.png">
            <a:extLst>
              <a:ext uri="{FF2B5EF4-FFF2-40B4-BE49-F238E27FC236}">
                <a16:creationId xmlns:a16="http://schemas.microsoft.com/office/drawing/2014/main" id="{B423820B-24AD-48CF-704D-9BD29879962E}"/>
              </a:ext>
            </a:extLst>
          </p:cNvPr>
          <p:cNvPicPr preferRelativeResize="0"/>
          <p:nvPr/>
        </p:nvPicPr>
        <p:blipFill rotWithShape="1">
          <a:blip r:embed="rId5">
            <a:alphaModFix/>
          </a:blip>
          <a:srcRect/>
          <a:stretch/>
        </p:blipFill>
        <p:spPr>
          <a:xfrm>
            <a:off x="8697701" y="2"/>
            <a:ext cx="3494299" cy="6684167"/>
          </a:xfrm>
          <a:prstGeom prst="rect">
            <a:avLst/>
          </a:prstGeom>
          <a:noFill/>
          <a:ln>
            <a:noFill/>
          </a:ln>
        </p:spPr>
      </p:pic>
      <p:sp>
        <p:nvSpPr>
          <p:cNvPr id="553" name="Google Shape;553;p43">
            <a:extLst>
              <a:ext uri="{FF2B5EF4-FFF2-40B4-BE49-F238E27FC236}">
                <a16:creationId xmlns:a16="http://schemas.microsoft.com/office/drawing/2014/main" id="{588CE7D0-8E8B-D265-1D3E-CBE654235405}"/>
              </a:ext>
            </a:extLst>
          </p:cNvPr>
          <p:cNvSpPr txBox="1"/>
          <p:nvPr/>
        </p:nvSpPr>
        <p:spPr>
          <a:xfrm>
            <a:off x="714300" y="2403501"/>
            <a:ext cx="11477600" cy="1733639"/>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5333" kern="0">
                <a:solidFill>
                  <a:srgbClr val="000000"/>
                </a:solidFill>
                <a:latin typeface="Red Hat Display ExtraBold"/>
                <a:ea typeface="Red Hat Display ExtraBold"/>
                <a:cs typeface="Red Hat Display ExtraBold"/>
                <a:sym typeface="Red Hat Display ExtraBold"/>
              </a:rPr>
              <a:t>You can't build a </a:t>
            </a:r>
            <a:r>
              <a:rPr lang="en-US" sz="5333" kern="0">
                <a:solidFill>
                  <a:srgbClr val="25A3E3"/>
                </a:solidFill>
                <a:latin typeface="Red Hat Display ExtraBold"/>
                <a:ea typeface="Red Hat Display ExtraBold"/>
                <a:cs typeface="Red Hat Display ExtraBold"/>
                <a:sym typeface="Red Hat Display ExtraBold"/>
              </a:rPr>
              <a:t>culture of curiosity</a:t>
            </a:r>
            <a:r>
              <a:rPr lang="en-US" sz="5333" kern="0">
                <a:solidFill>
                  <a:srgbClr val="000000"/>
                </a:solidFill>
                <a:latin typeface="Red Hat Display ExtraBold"/>
                <a:ea typeface="Red Hat Display ExtraBold"/>
                <a:cs typeface="Red Hat Display ExtraBold"/>
                <a:sym typeface="Red Hat Display ExtraBold"/>
              </a:rPr>
              <a:t> on a foundation of fear. </a:t>
            </a:r>
            <a:endParaRPr sz="5333" kern="0">
              <a:solidFill>
                <a:srgbClr val="25A3E3"/>
              </a:solidFill>
              <a:latin typeface="Red Hat Display ExtraBold"/>
              <a:ea typeface="Red Hat Display ExtraBold"/>
              <a:cs typeface="Red Hat Display ExtraBold"/>
              <a:sym typeface="Red Hat Display ExtraBold"/>
            </a:endParaRPr>
          </a:p>
        </p:txBody>
      </p:sp>
      <p:sp>
        <p:nvSpPr>
          <p:cNvPr id="554" name="Google Shape;554;p43">
            <a:extLst>
              <a:ext uri="{FF2B5EF4-FFF2-40B4-BE49-F238E27FC236}">
                <a16:creationId xmlns:a16="http://schemas.microsoft.com/office/drawing/2014/main" id="{591EC7E0-B24E-2398-18F6-E045EF393007}"/>
              </a:ext>
            </a:extLst>
          </p:cNvPr>
          <p:cNvSpPr txBox="1"/>
          <p:nvPr/>
        </p:nvSpPr>
        <p:spPr>
          <a:xfrm>
            <a:off x="714201" y="4199169"/>
            <a:ext cx="9871924" cy="502726"/>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2667" kern="0">
                <a:solidFill>
                  <a:srgbClr val="000000"/>
                </a:solidFill>
                <a:latin typeface="Red Hat Display"/>
                <a:ea typeface="Red Hat Display"/>
                <a:cs typeface="Red Hat Display"/>
                <a:sym typeface="Red Hat Display"/>
              </a:rPr>
              <a:t>And you can't innovate if you feel like you're already failing.</a:t>
            </a:r>
            <a:endParaRPr sz="1400" kern="0">
              <a:solidFill>
                <a:srgbClr val="000000"/>
              </a:solidFill>
              <a:latin typeface="Arial"/>
              <a:cs typeface="Arial"/>
              <a:sym typeface="Arial"/>
            </a:endParaRPr>
          </a:p>
        </p:txBody>
      </p:sp>
      <p:pic>
        <p:nvPicPr>
          <p:cNvPr id="555" name="Google Shape;555;p43">
            <a:extLst>
              <a:ext uri="{FF2B5EF4-FFF2-40B4-BE49-F238E27FC236}">
                <a16:creationId xmlns:a16="http://schemas.microsoft.com/office/drawing/2014/main" id="{9A5A431C-A72F-5BAF-F004-142185749FE7}"/>
              </a:ext>
            </a:extLst>
          </p:cNvPr>
          <p:cNvPicPr preferRelativeResize="0"/>
          <p:nvPr/>
        </p:nvPicPr>
        <p:blipFill rotWithShape="1">
          <a:blip r:embed="rId6">
            <a:alphaModFix/>
          </a:blip>
          <a:srcRect/>
          <a:stretch/>
        </p:blipFill>
        <p:spPr>
          <a:xfrm rot="-3398556">
            <a:off x="-411198" y="4762100"/>
            <a:ext cx="2119636" cy="2966736"/>
          </a:xfrm>
          <a:prstGeom prst="rect">
            <a:avLst/>
          </a:prstGeom>
          <a:noFill/>
          <a:ln>
            <a:noFill/>
          </a:ln>
        </p:spPr>
      </p:pic>
      <p:pic>
        <p:nvPicPr>
          <p:cNvPr id="556" name="Google Shape;556;p43" title="Virtuous Logo.png">
            <a:extLst>
              <a:ext uri="{FF2B5EF4-FFF2-40B4-BE49-F238E27FC236}">
                <a16:creationId xmlns:a16="http://schemas.microsoft.com/office/drawing/2014/main" id="{4391A481-D31B-F53A-DB47-788ECF916559}"/>
              </a:ext>
            </a:extLst>
          </p:cNvPr>
          <p:cNvPicPr preferRelativeResize="0"/>
          <p:nvPr/>
        </p:nvPicPr>
        <p:blipFill rotWithShape="1">
          <a:blip r:embed="rId7">
            <a:alphaModFix/>
          </a:blip>
          <a:srcRect t="4419" b="4429"/>
          <a:stretch/>
        </p:blipFill>
        <p:spPr>
          <a:xfrm>
            <a:off x="10946273" y="6494600"/>
            <a:ext cx="1042416" cy="182880"/>
          </a:xfrm>
          <a:prstGeom prst="rect">
            <a:avLst/>
          </a:prstGeom>
          <a:noFill/>
          <a:ln>
            <a:noFill/>
          </a:ln>
        </p:spPr>
      </p:pic>
    </p:spTree>
    <p:extLst>
      <p:ext uri="{BB962C8B-B14F-4D97-AF65-F5344CB8AC3E}">
        <p14:creationId xmlns:p14="http://schemas.microsoft.com/office/powerpoint/2010/main" val="11105409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29" title="virtuous bg.png"/>
          <p:cNvPicPr preferRelativeResize="0"/>
          <p:nvPr/>
        </p:nvPicPr>
        <p:blipFill rotWithShape="1">
          <a:blip r:embed="rId3">
            <a:alphaModFix/>
          </a:blip>
          <a:srcRect/>
          <a:stretch/>
        </p:blipFill>
        <p:spPr>
          <a:xfrm>
            <a:off x="-981" y="2"/>
            <a:ext cx="6096001" cy="6857999"/>
          </a:xfrm>
          <a:prstGeom prst="rect">
            <a:avLst/>
          </a:prstGeom>
          <a:noFill/>
          <a:ln>
            <a:noFill/>
          </a:ln>
        </p:spPr>
      </p:pic>
      <p:pic>
        <p:nvPicPr>
          <p:cNvPr id="260" name="Google Shape;260;p29"/>
          <p:cNvPicPr preferRelativeResize="0"/>
          <p:nvPr/>
        </p:nvPicPr>
        <p:blipFill rotWithShape="1">
          <a:blip r:embed="rId4">
            <a:alphaModFix/>
          </a:blip>
          <a:srcRect/>
          <a:stretch/>
        </p:blipFill>
        <p:spPr>
          <a:xfrm rot="-8840886">
            <a:off x="441721" y="677003"/>
            <a:ext cx="2719096" cy="3805831"/>
          </a:xfrm>
          <a:prstGeom prst="rect">
            <a:avLst/>
          </a:prstGeom>
          <a:noFill/>
          <a:ln>
            <a:noFill/>
          </a:ln>
        </p:spPr>
      </p:pic>
      <p:sp>
        <p:nvSpPr>
          <p:cNvPr id="261" name="Google Shape;261;p29"/>
          <p:cNvSpPr txBox="1"/>
          <p:nvPr/>
        </p:nvSpPr>
        <p:spPr>
          <a:xfrm>
            <a:off x="6808800" y="1685601"/>
            <a:ext cx="4670400" cy="3200451"/>
          </a:xfrm>
          <a:prstGeom prst="rect">
            <a:avLst/>
          </a:prstGeom>
          <a:noFill/>
          <a:ln>
            <a:noFill/>
          </a:ln>
        </p:spPr>
        <p:txBody>
          <a:bodyPr spcFirstLastPara="1" wrap="square" lIns="121900" tIns="121900" rIns="121900" bIns="121900" anchor="t" anchorCtr="0">
            <a:spAutoFit/>
          </a:bodyPr>
          <a:lstStyle/>
          <a:p>
            <a:pPr defTabSz="914377">
              <a:lnSpc>
                <a:spcPct val="150000"/>
              </a:lnSpc>
              <a:buClr>
                <a:srgbClr val="000000"/>
              </a:buClr>
            </a:pPr>
            <a:r>
              <a:rPr lang="en-US" sz="2133" kern="0">
                <a:solidFill>
                  <a:srgbClr val="20262A"/>
                </a:solidFill>
                <a:latin typeface="Red Hat Display"/>
                <a:ea typeface="Red Hat Display"/>
                <a:cs typeface="Red Hat Display"/>
                <a:sym typeface="Red Hat Display"/>
              </a:rPr>
              <a:t>“We have to devise means of making known the facts in such a way as to touch the imagination of the world. The world is not ungenerous, but unimaginative and very busy.”</a:t>
            </a:r>
            <a:endParaRPr sz="2133" kern="0">
              <a:solidFill>
                <a:srgbClr val="20262A"/>
              </a:solidFill>
              <a:latin typeface="Red Hat Display"/>
              <a:ea typeface="Red Hat Display"/>
              <a:cs typeface="Red Hat Display"/>
              <a:sym typeface="Red Hat Display"/>
            </a:endParaRPr>
          </a:p>
        </p:txBody>
      </p:sp>
      <p:sp>
        <p:nvSpPr>
          <p:cNvPr id="262" name="Google Shape;262;p29"/>
          <p:cNvSpPr txBox="1"/>
          <p:nvPr/>
        </p:nvSpPr>
        <p:spPr>
          <a:xfrm>
            <a:off x="6808800" y="4433600"/>
            <a:ext cx="4670400" cy="1015622"/>
          </a:xfrm>
          <a:prstGeom prst="rect">
            <a:avLst/>
          </a:prstGeom>
          <a:noFill/>
          <a:ln>
            <a:noFill/>
          </a:ln>
        </p:spPr>
        <p:txBody>
          <a:bodyPr spcFirstLastPara="1" wrap="square" lIns="91425" tIns="45700" rIns="91425" bIns="45700" anchor="t" anchorCtr="0">
            <a:spAutoFit/>
          </a:bodyPr>
          <a:lstStyle/>
          <a:p>
            <a:pPr defTabSz="914377">
              <a:lnSpc>
                <a:spcPct val="125000"/>
              </a:lnSpc>
              <a:buClr>
                <a:srgbClr val="000000"/>
              </a:buClr>
            </a:pPr>
            <a:r>
              <a:rPr lang="en-US" sz="2400" kern="0">
                <a:solidFill>
                  <a:srgbClr val="20262A"/>
                </a:solidFill>
                <a:latin typeface="Red Hat Display SemiBold"/>
                <a:ea typeface="Red Hat Display SemiBold"/>
                <a:cs typeface="Red Hat Display SemiBold"/>
                <a:sym typeface="Red Hat Display SemiBold"/>
              </a:rPr>
              <a:t>Eglantyne Jebb, Founder of Save the Children, circa 1923</a:t>
            </a:r>
            <a:endParaRPr sz="2400" kern="0">
              <a:solidFill>
                <a:srgbClr val="20262A"/>
              </a:solidFill>
              <a:latin typeface="Red Hat Display SemiBold"/>
              <a:ea typeface="Red Hat Display SemiBold"/>
              <a:cs typeface="Red Hat Display SemiBold"/>
              <a:sym typeface="Red Hat Display SemiBold"/>
            </a:endParaRPr>
          </a:p>
        </p:txBody>
      </p:sp>
      <p:pic>
        <p:nvPicPr>
          <p:cNvPr id="263" name="Google Shape;263;p29" title="dsfv.png"/>
          <p:cNvPicPr preferRelativeResize="0">
            <a:picLocks noGrp="1"/>
          </p:cNvPicPr>
          <p:nvPr>
            <p:ph type="pic" idx="2"/>
          </p:nvPr>
        </p:nvPicPr>
        <p:blipFill rotWithShape="1">
          <a:blip r:embed="rId5">
            <a:alphaModFix/>
          </a:blip>
          <a:srcRect/>
          <a:stretch/>
        </p:blipFill>
        <p:spPr>
          <a:xfrm>
            <a:off x="1495755" y="1789801"/>
            <a:ext cx="3521597" cy="3521603"/>
          </a:xfrm>
          <a:prstGeom prst="rect">
            <a:avLst/>
          </a:prstGeom>
          <a:noFill/>
          <a:ln>
            <a:noFill/>
          </a:ln>
        </p:spPr>
      </p:pic>
      <p:pic>
        <p:nvPicPr>
          <p:cNvPr id="264" name="Google Shape;264;p29" title="Virtuous Logo.png"/>
          <p:cNvPicPr preferRelativeResize="0"/>
          <p:nvPr/>
        </p:nvPicPr>
        <p:blipFill rotWithShape="1">
          <a:blip r:embed="rId6">
            <a:alphaModFix/>
          </a:blip>
          <a:srcRect t="4419" b="4429"/>
          <a:stretch/>
        </p:blipFill>
        <p:spPr>
          <a:xfrm>
            <a:off x="10946273" y="6494600"/>
            <a:ext cx="1042416" cy="18288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35">
          <a:extLst>
            <a:ext uri="{FF2B5EF4-FFF2-40B4-BE49-F238E27FC236}">
              <a16:creationId xmlns:a16="http://schemas.microsoft.com/office/drawing/2014/main" id="{7F13B275-7F5B-A63A-BCD0-528267B065E0}"/>
            </a:ext>
          </a:extLst>
        </p:cNvPr>
        <p:cNvGrpSpPr/>
        <p:nvPr/>
      </p:nvGrpSpPr>
      <p:grpSpPr>
        <a:xfrm>
          <a:off x="0" y="0"/>
          <a:ext cx="0" cy="0"/>
          <a:chOff x="0" y="0"/>
          <a:chExt cx="0" cy="0"/>
        </a:xfrm>
      </p:grpSpPr>
      <p:pic>
        <p:nvPicPr>
          <p:cNvPr id="636" name="Google Shape;636;p90" title="Ellipse 2330.png">
            <a:extLst>
              <a:ext uri="{FF2B5EF4-FFF2-40B4-BE49-F238E27FC236}">
                <a16:creationId xmlns:a16="http://schemas.microsoft.com/office/drawing/2014/main" id="{8D4E3143-BCBB-3FB1-30AD-5A140B7A732A}"/>
              </a:ext>
            </a:extLst>
          </p:cNvPr>
          <p:cNvPicPr preferRelativeResize="0"/>
          <p:nvPr/>
        </p:nvPicPr>
        <p:blipFill rotWithShape="1">
          <a:blip r:embed="rId4">
            <a:alphaModFix/>
          </a:blip>
          <a:srcRect r="31763"/>
          <a:stretch/>
        </p:blipFill>
        <p:spPr>
          <a:xfrm>
            <a:off x="8697700" y="1"/>
            <a:ext cx="3494299" cy="6684167"/>
          </a:xfrm>
          <a:prstGeom prst="rect">
            <a:avLst/>
          </a:prstGeom>
          <a:noFill/>
          <a:ln>
            <a:noFill/>
          </a:ln>
        </p:spPr>
      </p:pic>
      <p:sp>
        <p:nvSpPr>
          <p:cNvPr id="637" name="Google Shape;637;p90">
            <a:extLst>
              <a:ext uri="{FF2B5EF4-FFF2-40B4-BE49-F238E27FC236}">
                <a16:creationId xmlns:a16="http://schemas.microsoft.com/office/drawing/2014/main" id="{5EED06AD-989F-BB0E-A1BE-31FEB3507CC1}"/>
              </a:ext>
            </a:extLst>
          </p:cNvPr>
          <p:cNvSpPr txBox="1"/>
          <p:nvPr/>
        </p:nvSpPr>
        <p:spPr>
          <a:xfrm>
            <a:off x="714300" y="776201"/>
            <a:ext cx="9168800" cy="707846"/>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4000" kern="0">
                <a:solidFill>
                  <a:srgbClr val="000000"/>
                </a:solidFill>
                <a:latin typeface="Red Hat Display ExtraBold"/>
                <a:ea typeface="Red Hat Display ExtraBold"/>
                <a:cs typeface="Red Hat Display ExtraBold"/>
                <a:sym typeface="Red Hat Display ExtraBold"/>
              </a:rPr>
              <a:t>New reality. New </a:t>
            </a:r>
            <a:r>
              <a:rPr lang="en" sz="4000" kern="0">
                <a:solidFill>
                  <a:srgbClr val="00A3E3"/>
                </a:solidFill>
                <a:latin typeface="Red Hat Display ExtraBold"/>
                <a:ea typeface="Red Hat Display ExtraBold"/>
                <a:cs typeface="Red Hat Display ExtraBold"/>
                <a:sym typeface="Red Hat Display ExtraBold"/>
              </a:rPr>
              <a:t>rules</a:t>
            </a:r>
            <a:r>
              <a:rPr lang="en" sz="4000" kern="0">
                <a:solidFill>
                  <a:srgbClr val="000000"/>
                </a:solidFill>
                <a:latin typeface="Red Hat Display ExtraBold"/>
                <a:ea typeface="Red Hat Display ExtraBold"/>
                <a:cs typeface="Red Hat Display ExtraBold"/>
                <a:sym typeface="Red Hat Display ExtraBold"/>
              </a:rPr>
              <a:t>.</a:t>
            </a:r>
            <a:endParaRPr sz="4000" kern="0">
              <a:solidFill>
                <a:srgbClr val="000000"/>
              </a:solidFill>
              <a:latin typeface="Red Hat Display ExtraBold"/>
              <a:ea typeface="Red Hat Display ExtraBold"/>
              <a:cs typeface="Red Hat Display ExtraBold"/>
              <a:sym typeface="Red Hat Display ExtraBold"/>
            </a:endParaRPr>
          </a:p>
        </p:txBody>
      </p:sp>
      <p:pic>
        <p:nvPicPr>
          <p:cNvPr id="638" name="Google Shape;638;p90" title="Virtuous Logo.png">
            <a:extLst>
              <a:ext uri="{FF2B5EF4-FFF2-40B4-BE49-F238E27FC236}">
                <a16:creationId xmlns:a16="http://schemas.microsoft.com/office/drawing/2014/main" id="{E521E0E6-CC2C-5B4A-B2F0-E8C6603C7F64}"/>
              </a:ext>
            </a:extLst>
          </p:cNvPr>
          <p:cNvPicPr preferRelativeResize="0"/>
          <p:nvPr/>
        </p:nvPicPr>
        <p:blipFill rotWithShape="1">
          <a:blip r:embed="rId5">
            <a:alphaModFix/>
          </a:blip>
          <a:srcRect t="4420" b="4429"/>
          <a:stretch/>
        </p:blipFill>
        <p:spPr>
          <a:xfrm>
            <a:off x="10946273" y="6494600"/>
            <a:ext cx="1042416" cy="182880"/>
          </a:xfrm>
          <a:prstGeom prst="rect">
            <a:avLst/>
          </a:prstGeom>
          <a:noFill/>
          <a:ln>
            <a:noFill/>
          </a:ln>
        </p:spPr>
      </p:pic>
      <p:sp>
        <p:nvSpPr>
          <p:cNvPr id="639" name="Google Shape;639;p90">
            <a:extLst>
              <a:ext uri="{FF2B5EF4-FFF2-40B4-BE49-F238E27FC236}">
                <a16:creationId xmlns:a16="http://schemas.microsoft.com/office/drawing/2014/main" id="{1D98D40C-4776-2192-90BE-F648F6DED90F}"/>
              </a:ext>
            </a:extLst>
          </p:cNvPr>
          <p:cNvSpPr/>
          <p:nvPr/>
        </p:nvSpPr>
        <p:spPr>
          <a:xfrm>
            <a:off x="714300" y="2576800"/>
            <a:ext cx="2617200" cy="2128800"/>
          </a:xfrm>
          <a:prstGeom prst="rect">
            <a:avLst/>
          </a:prstGeom>
          <a:noFill/>
          <a:ln w="12700" cap="flat" cmpd="sng">
            <a:solidFill>
              <a:srgbClr val="071E7F"/>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cxnSp>
        <p:nvCxnSpPr>
          <p:cNvPr id="640" name="Google Shape;640;p90">
            <a:extLst>
              <a:ext uri="{FF2B5EF4-FFF2-40B4-BE49-F238E27FC236}">
                <a16:creationId xmlns:a16="http://schemas.microsoft.com/office/drawing/2014/main" id="{3C495366-D090-942A-549C-6A4C011B6A27}"/>
              </a:ext>
            </a:extLst>
          </p:cNvPr>
          <p:cNvCxnSpPr/>
          <p:nvPr/>
        </p:nvCxnSpPr>
        <p:spPr>
          <a:xfrm rot="10800000">
            <a:off x="3586160" y="3641185"/>
            <a:ext cx="847600" cy="0"/>
          </a:xfrm>
          <a:prstGeom prst="straightConnector1">
            <a:avLst/>
          </a:prstGeom>
          <a:noFill/>
          <a:ln w="12700" cap="flat" cmpd="sng">
            <a:solidFill>
              <a:srgbClr val="071E7F"/>
            </a:solidFill>
            <a:prstDash val="solid"/>
            <a:miter lim="800000"/>
            <a:headEnd type="none" w="sm" len="sm"/>
            <a:tailEnd type="none" w="sm" len="sm"/>
          </a:ln>
        </p:spPr>
      </p:cxnSp>
      <p:cxnSp>
        <p:nvCxnSpPr>
          <p:cNvPr id="641" name="Google Shape;641;p90">
            <a:extLst>
              <a:ext uri="{FF2B5EF4-FFF2-40B4-BE49-F238E27FC236}">
                <a16:creationId xmlns:a16="http://schemas.microsoft.com/office/drawing/2014/main" id="{8F64A4F8-7236-A4FD-F954-21016AF164CB}"/>
              </a:ext>
            </a:extLst>
          </p:cNvPr>
          <p:cNvCxnSpPr/>
          <p:nvPr/>
        </p:nvCxnSpPr>
        <p:spPr>
          <a:xfrm rot="10800000">
            <a:off x="7722631" y="3641185"/>
            <a:ext cx="847600" cy="0"/>
          </a:xfrm>
          <a:prstGeom prst="straightConnector1">
            <a:avLst/>
          </a:prstGeom>
          <a:noFill/>
          <a:ln w="12700" cap="flat" cmpd="sng">
            <a:solidFill>
              <a:srgbClr val="071E7F"/>
            </a:solidFill>
            <a:prstDash val="solid"/>
            <a:miter lim="800000"/>
            <a:headEnd type="none" w="sm" len="sm"/>
            <a:tailEnd type="none" w="sm" len="sm"/>
          </a:ln>
        </p:spPr>
      </p:cxnSp>
      <p:sp>
        <p:nvSpPr>
          <p:cNvPr id="642" name="Google Shape;642;p90">
            <a:extLst>
              <a:ext uri="{FF2B5EF4-FFF2-40B4-BE49-F238E27FC236}">
                <a16:creationId xmlns:a16="http://schemas.microsoft.com/office/drawing/2014/main" id="{7C964A58-E08D-920D-2360-4432B2CC6DC7}"/>
              </a:ext>
            </a:extLst>
          </p:cNvPr>
          <p:cNvSpPr/>
          <p:nvPr/>
        </p:nvSpPr>
        <p:spPr>
          <a:xfrm>
            <a:off x="1083933" y="2842928"/>
            <a:ext cx="1878000" cy="392400"/>
          </a:xfrm>
          <a:prstGeom prst="rect">
            <a:avLst/>
          </a:prstGeom>
          <a:noFill/>
          <a:ln>
            <a:noFill/>
          </a:ln>
        </p:spPr>
        <p:txBody>
          <a:bodyPr spcFirstLastPara="1" wrap="square" lIns="0" tIns="0" rIns="0" bIns="0" anchor="ctr" anchorCtr="0">
            <a:noAutofit/>
          </a:bodyPr>
          <a:lstStyle/>
          <a:p>
            <a:pPr algn="ctr" defTabSz="1219170">
              <a:lnSpc>
                <a:spcPct val="115000"/>
              </a:lnSpc>
              <a:buClr>
                <a:srgbClr val="000000"/>
              </a:buClr>
              <a:buSzPts val="1100"/>
            </a:pPr>
            <a:r>
              <a:rPr lang="en" sz="2667" b="1" kern="0">
                <a:solidFill>
                  <a:srgbClr val="20262A"/>
                </a:solidFill>
                <a:latin typeface="Red Hat Display"/>
                <a:ea typeface="Red Hat Display"/>
                <a:cs typeface="Red Hat Display"/>
                <a:sym typeface="Red Hat Display"/>
              </a:rPr>
              <a:t>1900s</a:t>
            </a:r>
            <a:endParaRPr sz="2667" b="1" kern="0">
              <a:solidFill>
                <a:srgbClr val="20262A"/>
              </a:solidFill>
              <a:latin typeface="Red Hat Display"/>
              <a:ea typeface="Red Hat Display"/>
              <a:cs typeface="Red Hat Display"/>
              <a:sym typeface="Red Hat Display"/>
            </a:endParaRPr>
          </a:p>
        </p:txBody>
      </p:sp>
      <p:sp>
        <p:nvSpPr>
          <p:cNvPr id="643" name="Google Shape;643;p90">
            <a:extLst>
              <a:ext uri="{FF2B5EF4-FFF2-40B4-BE49-F238E27FC236}">
                <a16:creationId xmlns:a16="http://schemas.microsoft.com/office/drawing/2014/main" id="{A3853743-E9CE-C514-8C6E-16B6FB1A11E3}"/>
              </a:ext>
            </a:extLst>
          </p:cNvPr>
          <p:cNvSpPr/>
          <p:nvPr/>
        </p:nvSpPr>
        <p:spPr>
          <a:xfrm>
            <a:off x="826500" y="3351200"/>
            <a:ext cx="2392800" cy="1036000"/>
          </a:xfrm>
          <a:prstGeom prst="rect">
            <a:avLst/>
          </a:prstGeom>
          <a:noFill/>
          <a:ln>
            <a:noFill/>
          </a:ln>
        </p:spPr>
        <p:txBody>
          <a:bodyPr spcFirstLastPara="1" wrap="square" lIns="0" tIns="0" rIns="0" bIns="0" anchor="ctr" anchorCtr="0">
            <a:noAutofit/>
          </a:bodyPr>
          <a:lstStyle/>
          <a:p>
            <a:pPr algn="ctr" defTabSz="1219170">
              <a:lnSpc>
                <a:spcPct val="115000"/>
              </a:lnSpc>
              <a:buClr>
                <a:srgbClr val="000000"/>
              </a:buClr>
              <a:buSzPts val="1100"/>
            </a:pPr>
            <a:r>
              <a:rPr lang="en" sz="1867" kern="0">
                <a:solidFill>
                  <a:srgbClr val="20262A"/>
                </a:solidFill>
                <a:latin typeface="Red Hat Display"/>
                <a:ea typeface="Red Hat Display"/>
                <a:cs typeface="Red Hat Display"/>
                <a:sym typeface="Red Hat Display"/>
              </a:rPr>
              <a:t>Knowledge </a:t>
            </a:r>
            <a:r>
              <a:rPr lang="en" sz="1867" b="1" kern="0">
                <a:solidFill>
                  <a:srgbClr val="20262A"/>
                </a:solidFill>
                <a:latin typeface="Red Hat Display"/>
                <a:ea typeface="Red Hat Display"/>
                <a:cs typeface="Red Hat Display"/>
                <a:sym typeface="Red Hat Display"/>
              </a:rPr>
              <a:t>DOUBLED</a:t>
            </a:r>
            <a:r>
              <a:rPr lang="en" sz="1867" kern="0">
                <a:solidFill>
                  <a:srgbClr val="20262A"/>
                </a:solidFill>
                <a:latin typeface="Red Hat Display"/>
                <a:ea typeface="Red Hat Display"/>
                <a:cs typeface="Red Hat Display"/>
                <a:sym typeface="Red Hat Display"/>
              </a:rPr>
              <a:t> roughly </a:t>
            </a:r>
            <a:r>
              <a:rPr lang="en" sz="1867" b="1" kern="0">
                <a:solidFill>
                  <a:srgbClr val="20262A"/>
                </a:solidFill>
                <a:latin typeface="Red Hat Display"/>
                <a:ea typeface="Red Hat Display"/>
                <a:cs typeface="Red Hat Display"/>
                <a:sym typeface="Red Hat Display"/>
              </a:rPr>
              <a:t>every 100 years</a:t>
            </a:r>
            <a:r>
              <a:rPr lang="en" sz="1867" kern="0">
                <a:solidFill>
                  <a:srgbClr val="20262A"/>
                </a:solidFill>
                <a:latin typeface="Red Hat Display"/>
                <a:ea typeface="Red Hat Display"/>
                <a:cs typeface="Red Hat Display"/>
                <a:sym typeface="Red Hat Display"/>
              </a:rPr>
              <a:t>.</a:t>
            </a:r>
            <a:endParaRPr sz="1867" kern="0">
              <a:solidFill>
                <a:srgbClr val="20262A"/>
              </a:solidFill>
              <a:latin typeface="Red Hat Display"/>
              <a:ea typeface="Red Hat Display"/>
              <a:cs typeface="Red Hat Display"/>
              <a:sym typeface="Red Hat Display"/>
            </a:endParaRPr>
          </a:p>
        </p:txBody>
      </p:sp>
      <p:sp>
        <p:nvSpPr>
          <p:cNvPr id="644" name="Google Shape;644;p90">
            <a:extLst>
              <a:ext uri="{FF2B5EF4-FFF2-40B4-BE49-F238E27FC236}">
                <a16:creationId xmlns:a16="http://schemas.microsoft.com/office/drawing/2014/main" id="{CA982909-DC4E-24C1-79E6-FF5AD1FEDC43}"/>
              </a:ext>
            </a:extLst>
          </p:cNvPr>
          <p:cNvSpPr/>
          <p:nvPr/>
        </p:nvSpPr>
        <p:spPr>
          <a:xfrm>
            <a:off x="4769600" y="2576800"/>
            <a:ext cx="2617200" cy="2128800"/>
          </a:xfrm>
          <a:prstGeom prst="rect">
            <a:avLst/>
          </a:prstGeom>
          <a:noFill/>
          <a:ln w="12700" cap="flat" cmpd="sng">
            <a:solidFill>
              <a:srgbClr val="071E7F"/>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sp>
        <p:nvSpPr>
          <p:cNvPr id="645" name="Google Shape;645;p90">
            <a:extLst>
              <a:ext uri="{FF2B5EF4-FFF2-40B4-BE49-F238E27FC236}">
                <a16:creationId xmlns:a16="http://schemas.microsoft.com/office/drawing/2014/main" id="{CF44D10E-4BD7-916A-3F28-FFAF53A2B979}"/>
              </a:ext>
            </a:extLst>
          </p:cNvPr>
          <p:cNvSpPr/>
          <p:nvPr/>
        </p:nvSpPr>
        <p:spPr>
          <a:xfrm>
            <a:off x="5139233" y="2842928"/>
            <a:ext cx="1878000" cy="392400"/>
          </a:xfrm>
          <a:prstGeom prst="rect">
            <a:avLst/>
          </a:prstGeom>
          <a:noFill/>
          <a:ln>
            <a:noFill/>
          </a:ln>
        </p:spPr>
        <p:txBody>
          <a:bodyPr spcFirstLastPara="1" wrap="square" lIns="0" tIns="0" rIns="0" bIns="0" anchor="ctr" anchorCtr="0">
            <a:noAutofit/>
          </a:bodyPr>
          <a:lstStyle/>
          <a:p>
            <a:pPr algn="ctr" defTabSz="1219170">
              <a:lnSpc>
                <a:spcPct val="115000"/>
              </a:lnSpc>
              <a:buClr>
                <a:srgbClr val="000000"/>
              </a:buClr>
              <a:buSzPts val="1100"/>
            </a:pPr>
            <a:r>
              <a:rPr lang="en" sz="2667" b="1" kern="0">
                <a:solidFill>
                  <a:srgbClr val="20262A"/>
                </a:solidFill>
                <a:latin typeface="Red Hat Display"/>
                <a:ea typeface="Red Hat Display"/>
                <a:cs typeface="Red Hat Display"/>
                <a:sym typeface="Red Hat Display"/>
              </a:rPr>
              <a:t>1945</a:t>
            </a:r>
            <a:endParaRPr sz="2667" b="1" kern="0">
              <a:solidFill>
                <a:srgbClr val="20262A"/>
              </a:solidFill>
              <a:latin typeface="Red Hat Display"/>
              <a:ea typeface="Red Hat Display"/>
              <a:cs typeface="Red Hat Display"/>
              <a:sym typeface="Red Hat Display"/>
            </a:endParaRPr>
          </a:p>
        </p:txBody>
      </p:sp>
      <p:sp>
        <p:nvSpPr>
          <p:cNvPr id="646" name="Google Shape;646;p90">
            <a:extLst>
              <a:ext uri="{FF2B5EF4-FFF2-40B4-BE49-F238E27FC236}">
                <a16:creationId xmlns:a16="http://schemas.microsoft.com/office/drawing/2014/main" id="{0DEFF877-4420-250C-5E6D-B36D2B2DE133}"/>
              </a:ext>
            </a:extLst>
          </p:cNvPr>
          <p:cNvSpPr/>
          <p:nvPr/>
        </p:nvSpPr>
        <p:spPr>
          <a:xfrm>
            <a:off x="4881800" y="3351200"/>
            <a:ext cx="2392800" cy="1036000"/>
          </a:xfrm>
          <a:prstGeom prst="rect">
            <a:avLst/>
          </a:prstGeom>
          <a:noFill/>
          <a:ln>
            <a:noFill/>
          </a:ln>
        </p:spPr>
        <p:txBody>
          <a:bodyPr spcFirstLastPara="1" wrap="square" lIns="0" tIns="0" rIns="0" bIns="0" anchor="ctr" anchorCtr="0">
            <a:noAutofit/>
          </a:bodyPr>
          <a:lstStyle/>
          <a:p>
            <a:pPr algn="ctr" defTabSz="1219170">
              <a:lnSpc>
                <a:spcPct val="115000"/>
              </a:lnSpc>
              <a:buClr>
                <a:srgbClr val="000000"/>
              </a:buClr>
              <a:buSzPts val="1100"/>
            </a:pPr>
            <a:r>
              <a:rPr lang="en" sz="1867" kern="0">
                <a:solidFill>
                  <a:srgbClr val="20262A"/>
                </a:solidFill>
                <a:latin typeface="Red Hat Display"/>
                <a:ea typeface="Red Hat Display"/>
                <a:cs typeface="Red Hat Display"/>
                <a:sym typeface="Red Hat Display"/>
              </a:rPr>
              <a:t>Knowledge </a:t>
            </a:r>
            <a:r>
              <a:rPr lang="en" sz="1867" b="1" kern="0">
                <a:solidFill>
                  <a:srgbClr val="20262A"/>
                </a:solidFill>
                <a:latin typeface="Red Hat Display"/>
                <a:ea typeface="Red Hat Display"/>
                <a:cs typeface="Red Hat Display"/>
                <a:sym typeface="Red Hat Display"/>
              </a:rPr>
              <a:t>DOUBLED</a:t>
            </a:r>
            <a:r>
              <a:rPr lang="en" sz="1867" kern="0">
                <a:solidFill>
                  <a:srgbClr val="20262A"/>
                </a:solidFill>
                <a:latin typeface="Red Hat Display"/>
                <a:ea typeface="Red Hat Display"/>
                <a:cs typeface="Red Hat Display"/>
                <a:sym typeface="Red Hat Display"/>
              </a:rPr>
              <a:t> roughly </a:t>
            </a:r>
            <a:r>
              <a:rPr lang="en" sz="1867" b="1" kern="0">
                <a:solidFill>
                  <a:srgbClr val="20262A"/>
                </a:solidFill>
                <a:latin typeface="Red Hat Display"/>
                <a:ea typeface="Red Hat Display"/>
                <a:cs typeface="Red Hat Display"/>
                <a:sym typeface="Red Hat Display"/>
              </a:rPr>
              <a:t>every 25 years</a:t>
            </a:r>
            <a:r>
              <a:rPr lang="en" sz="1867" kern="0">
                <a:solidFill>
                  <a:srgbClr val="20262A"/>
                </a:solidFill>
                <a:latin typeface="Red Hat Display"/>
                <a:ea typeface="Red Hat Display"/>
                <a:cs typeface="Red Hat Display"/>
                <a:sym typeface="Red Hat Display"/>
              </a:rPr>
              <a:t>.</a:t>
            </a:r>
            <a:endParaRPr sz="1867" kern="0">
              <a:solidFill>
                <a:srgbClr val="20262A"/>
              </a:solidFill>
              <a:latin typeface="Red Hat Display"/>
              <a:ea typeface="Red Hat Display"/>
              <a:cs typeface="Red Hat Display"/>
              <a:sym typeface="Red Hat Display"/>
            </a:endParaRPr>
          </a:p>
        </p:txBody>
      </p:sp>
      <p:sp>
        <p:nvSpPr>
          <p:cNvPr id="647" name="Google Shape;647;p90">
            <a:extLst>
              <a:ext uri="{FF2B5EF4-FFF2-40B4-BE49-F238E27FC236}">
                <a16:creationId xmlns:a16="http://schemas.microsoft.com/office/drawing/2014/main" id="{D3B9AAA5-E4F0-4EF3-D1D4-0F60F44CDEEA}"/>
              </a:ext>
            </a:extLst>
          </p:cNvPr>
          <p:cNvSpPr/>
          <p:nvPr/>
        </p:nvSpPr>
        <p:spPr>
          <a:xfrm>
            <a:off x="8906067" y="2576800"/>
            <a:ext cx="2617200" cy="2128800"/>
          </a:xfrm>
          <a:prstGeom prst="rect">
            <a:avLst/>
          </a:prstGeom>
          <a:noFill/>
          <a:ln w="12700" cap="flat" cmpd="sng">
            <a:solidFill>
              <a:srgbClr val="071E7F"/>
            </a:solidFill>
            <a:prstDash val="solid"/>
            <a:miter lim="800000"/>
            <a:headEnd type="none" w="sm" len="sm"/>
            <a:tailEnd type="none" w="sm" len="sm"/>
          </a:ln>
        </p:spPr>
        <p:txBody>
          <a:bodyPr spcFirstLastPara="1" wrap="square" lIns="121900" tIns="60933" rIns="121900" bIns="60933" anchor="ctr" anchorCtr="0">
            <a:noAutofit/>
          </a:bodyPr>
          <a:lstStyle/>
          <a:p>
            <a:pPr algn="ctr" defTabSz="1219170">
              <a:buClr>
                <a:srgbClr val="000000"/>
              </a:buClr>
            </a:pPr>
            <a:endParaRPr sz="2400" kern="0">
              <a:solidFill>
                <a:srgbClr val="FFFFFF"/>
              </a:solidFill>
              <a:latin typeface="Calibri"/>
              <a:ea typeface="Calibri"/>
              <a:cs typeface="Calibri"/>
              <a:sym typeface="Calibri"/>
            </a:endParaRPr>
          </a:p>
        </p:txBody>
      </p:sp>
      <p:sp>
        <p:nvSpPr>
          <p:cNvPr id="648" name="Google Shape;648;p90">
            <a:extLst>
              <a:ext uri="{FF2B5EF4-FFF2-40B4-BE49-F238E27FC236}">
                <a16:creationId xmlns:a16="http://schemas.microsoft.com/office/drawing/2014/main" id="{9E6F9CCE-5904-D79E-5DB8-24DE165EFD50}"/>
              </a:ext>
            </a:extLst>
          </p:cNvPr>
          <p:cNvSpPr/>
          <p:nvPr/>
        </p:nvSpPr>
        <p:spPr>
          <a:xfrm>
            <a:off x="9275700" y="2842928"/>
            <a:ext cx="1878000" cy="392400"/>
          </a:xfrm>
          <a:prstGeom prst="rect">
            <a:avLst/>
          </a:prstGeom>
          <a:noFill/>
          <a:ln>
            <a:noFill/>
          </a:ln>
        </p:spPr>
        <p:txBody>
          <a:bodyPr spcFirstLastPara="1" wrap="square" lIns="0" tIns="0" rIns="0" bIns="0" anchor="ctr" anchorCtr="0">
            <a:noAutofit/>
          </a:bodyPr>
          <a:lstStyle/>
          <a:p>
            <a:pPr algn="ctr" defTabSz="1219170">
              <a:lnSpc>
                <a:spcPct val="115000"/>
              </a:lnSpc>
              <a:buClr>
                <a:srgbClr val="000000"/>
              </a:buClr>
              <a:buSzPts val="1100"/>
            </a:pPr>
            <a:r>
              <a:rPr lang="en" sz="2667" b="1" kern="0">
                <a:solidFill>
                  <a:srgbClr val="20262A"/>
                </a:solidFill>
                <a:latin typeface="Red Hat Display"/>
                <a:ea typeface="Red Hat Display"/>
                <a:cs typeface="Red Hat Display"/>
                <a:sym typeface="Red Hat Display"/>
              </a:rPr>
              <a:t>Now</a:t>
            </a:r>
            <a:endParaRPr sz="2667" b="1" kern="0">
              <a:solidFill>
                <a:srgbClr val="20262A"/>
              </a:solidFill>
              <a:latin typeface="Red Hat Display"/>
              <a:ea typeface="Red Hat Display"/>
              <a:cs typeface="Red Hat Display"/>
              <a:sym typeface="Red Hat Display"/>
            </a:endParaRPr>
          </a:p>
        </p:txBody>
      </p:sp>
      <p:sp>
        <p:nvSpPr>
          <p:cNvPr id="649" name="Google Shape;649;p90">
            <a:extLst>
              <a:ext uri="{FF2B5EF4-FFF2-40B4-BE49-F238E27FC236}">
                <a16:creationId xmlns:a16="http://schemas.microsoft.com/office/drawing/2014/main" id="{28D907C1-8BF2-2EDC-A0B8-2892FA538F58}"/>
              </a:ext>
            </a:extLst>
          </p:cNvPr>
          <p:cNvSpPr/>
          <p:nvPr/>
        </p:nvSpPr>
        <p:spPr>
          <a:xfrm>
            <a:off x="9018267" y="3351200"/>
            <a:ext cx="2392800" cy="1036000"/>
          </a:xfrm>
          <a:prstGeom prst="rect">
            <a:avLst/>
          </a:prstGeom>
          <a:noFill/>
          <a:ln>
            <a:noFill/>
          </a:ln>
        </p:spPr>
        <p:txBody>
          <a:bodyPr spcFirstLastPara="1" wrap="square" lIns="0" tIns="0" rIns="0" bIns="0" anchor="ctr" anchorCtr="0">
            <a:noAutofit/>
          </a:bodyPr>
          <a:lstStyle/>
          <a:p>
            <a:pPr algn="ctr" defTabSz="1219170">
              <a:lnSpc>
                <a:spcPct val="115000"/>
              </a:lnSpc>
              <a:buClr>
                <a:srgbClr val="000000"/>
              </a:buClr>
              <a:buSzPts val="1100"/>
            </a:pPr>
            <a:r>
              <a:rPr lang="en" sz="1867" kern="0">
                <a:solidFill>
                  <a:srgbClr val="20262A"/>
                </a:solidFill>
                <a:latin typeface="Red Hat Display"/>
                <a:ea typeface="Red Hat Display"/>
                <a:cs typeface="Red Hat Display"/>
                <a:sym typeface="Red Hat Display"/>
              </a:rPr>
              <a:t>Knowledge </a:t>
            </a:r>
            <a:br>
              <a:rPr lang="en" sz="1867" kern="0">
                <a:solidFill>
                  <a:srgbClr val="20262A"/>
                </a:solidFill>
                <a:latin typeface="Red Hat Display"/>
                <a:ea typeface="Red Hat Display"/>
                <a:cs typeface="Red Hat Display"/>
                <a:sym typeface="Red Hat Display"/>
              </a:rPr>
            </a:br>
            <a:r>
              <a:rPr lang="en" sz="1867" b="1" kern="0">
                <a:solidFill>
                  <a:srgbClr val="20262A"/>
                </a:solidFill>
                <a:latin typeface="Red Hat Display"/>
                <a:ea typeface="Red Hat Display"/>
                <a:cs typeface="Red Hat Display"/>
                <a:sym typeface="Red Hat Display"/>
              </a:rPr>
              <a:t>DOUBLES</a:t>
            </a:r>
            <a:r>
              <a:rPr lang="en" sz="1867" kern="0">
                <a:solidFill>
                  <a:srgbClr val="20262A"/>
                </a:solidFill>
                <a:latin typeface="Red Hat Display"/>
                <a:ea typeface="Red Hat Display"/>
                <a:cs typeface="Red Hat Display"/>
                <a:sym typeface="Red Hat Display"/>
              </a:rPr>
              <a:t> roughly </a:t>
            </a:r>
            <a:r>
              <a:rPr lang="en" sz="1867" b="1" kern="0">
                <a:solidFill>
                  <a:srgbClr val="20262A"/>
                </a:solidFill>
                <a:latin typeface="Red Hat Display"/>
                <a:ea typeface="Red Hat Display"/>
                <a:cs typeface="Red Hat Display"/>
                <a:sym typeface="Red Hat Display"/>
              </a:rPr>
              <a:t>every 12 hours</a:t>
            </a:r>
            <a:r>
              <a:rPr lang="en" sz="1867" kern="0">
                <a:solidFill>
                  <a:srgbClr val="20262A"/>
                </a:solidFill>
                <a:latin typeface="Red Hat Display"/>
                <a:ea typeface="Red Hat Display"/>
                <a:cs typeface="Red Hat Display"/>
                <a:sym typeface="Red Hat Display"/>
              </a:rPr>
              <a:t>.</a:t>
            </a:r>
            <a:endParaRPr sz="1867" kern="0">
              <a:solidFill>
                <a:srgbClr val="20262A"/>
              </a:solidFill>
              <a:latin typeface="Red Hat Display"/>
              <a:ea typeface="Red Hat Display"/>
              <a:cs typeface="Red Hat Display"/>
              <a:sym typeface="Red Hat Display"/>
            </a:endParaRPr>
          </a:p>
        </p:txBody>
      </p:sp>
      <p:pic>
        <p:nvPicPr>
          <p:cNvPr id="2" name="Google Shape;678;p93">
            <a:extLst>
              <a:ext uri="{FF2B5EF4-FFF2-40B4-BE49-F238E27FC236}">
                <a16:creationId xmlns:a16="http://schemas.microsoft.com/office/drawing/2014/main" id="{F64083EB-D29B-4986-23F4-9CB9AB0E7C86}"/>
              </a:ext>
            </a:extLst>
          </p:cNvPr>
          <p:cNvPicPr preferRelativeResize="0"/>
          <p:nvPr/>
        </p:nvPicPr>
        <p:blipFill>
          <a:blip r:embed="rId6">
            <a:alphaModFix/>
          </a:blip>
          <a:stretch>
            <a:fillRect/>
          </a:stretch>
        </p:blipFill>
        <p:spPr>
          <a:xfrm rot="-3398556">
            <a:off x="-411198" y="4762100"/>
            <a:ext cx="2119636" cy="2966736"/>
          </a:xfrm>
          <a:prstGeom prst="rect">
            <a:avLst/>
          </a:prstGeom>
          <a:noFill/>
          <a:ln>
            <a:noFill/>
          </a:ln>
        </p:spPr>
      </p:pic>
    </p:spTree>
    <p:extLst>
      <p:ext uri="{BB962C8B-B14F-4D97-AF65-F5344CB8AC3E}">
        <p14:creationId xmlns:p14="http://schemas.microsoft.com/office/powerpoint/2010/main" val="189032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88"/>
        <p:cNvGrpSpPr/>
        <p:nvPr/>
      </p:nvGrpSpPr>
      <p:grpSpPr>
        <a:xfrm>
          <a:off x="0" y="0"/>
          <a:ext cx="0" cy="0"/>
          <a:chOff x="0" y="0"/>
          <a:chExt cx="0" cy="0"/>
        </a:xfrm>
      </p:grpSpPr>
      <p:pic>
        <p:nvPicPr>
          <p:cNvPr id="389" name="Google Shape;389;p21" title="virtuous bg.png"/>
          <p:cNvPicPr preferRelativeResize="0"/>
          <p:nvPr/>
        </p:nvPicPr>
        <p:blipFill rotWithShape="1">
          <a:blip r:embed="rId4">
            <a:alphaModFix/>
          </a:blip>
          <a:srcRect/>
          <a:stretch/>
        </p:blipFill>
        <p:spPr>
          <a:xfrm>
            <a:off x="2" y="6746067"/>
            <a:ext cx="12192031" cy="111932"/>
          </a:xfrm>
          <a:prstGeom prst="rect">
            <a:avLst/>
          </a:prstGeom>
          <a:noFill/>
          <a:ln>
            <a:noFill/>
          </a:ln>
        </p:spPr>
      </p:pic>
      <p:pic>
        <p:nvPicPr>
          <p:cNvPr id="390" name="Google Shape;390;p21" title="Ellipse 2330.png"/>
          <p:cNvPicPr preferRelativeResize="0"/>
          <p:nvPr/>
        </p:nvPicPr>
        <p:blipFill rotWithShape="1">
          <a:blip r:embed="rId5">
            <a:alphaModFix/>
          </a:blip>
          <a:srcRect/>
          <a:stretch/>
        </p:blipFill>
        <p:spPr>
          <a:xfrm>
            <a:off x="8697701" y="2"/>
            <a:ext cx="3494299" cy="6684167"/>
          </a:xfrm>
          <a:prstGeom prst="rect">
            <a:avLst/>
          </a:prstGeom>
          <a:noFill/>
          <a:ln>
            <a:noFill/>
          </a:ln>
        </p:spPr>
      </p:pic>
      <p:sp>
        <p:nvSpPr>
          <p:cNvPr id="391" name="Google Shape;391;p21"/>
          <p:cNvSpPr txBox="1"/>
          <p:nvPr/>
        </p:nvSpPr>
        <p:spPr>
          <a:xfrm>
            <a:off x="714300" y="3750652"/>
            <a:ext cx="9168800" cy="564281"/>
          </a:xfrm>
          <a:prstGeom prst="rect">
            <a:avLst/>
          </a:prstGeom>
          <a:noFill/>
          <a:ln>
            <a:noFill/>
          </a:ln>
        </p:spPr>
        <p:txBody>
          <a:bodyPr spcFirstLastPara="1" wrap="square" lIns="91425" tIns="45700" rIns="91425" bIns="45700" anchor="t" anchorCtr="0">
            <a:spAutoFit/>
          </a:bodyPr>
          <a:lstStyle/>
          <a:p>
            <a:pPr defTabSz="914377">
              <a:lnSpc>
                <a:spcPct val="115000"/>
              </a:lnSpc>
              <a:buClr>
                <a:srgbClr val="000000"/>
              </a:buClr>
            </a:pPr>
            <a:r>
              <a:rPr lang="en-US" sz="2667" kern="0">
                <a:solidFill>
                  <a:srgbClr val="20262A"/>
                </a:solidFill>
                <a:latin typeface="Red Hat Display"/>
                <a:ea typeface="Red Hat Display"/>
                <a:cs typeface="Red Hat Display"/>
                <a:sym typeface="Red Hat Display"/>
              </a:rPr>
              <a:t>Incremental change won't work in an </a:t>
            </a:r>
            <a:r>
              <a:rPr lang="en-US" sz="2667" b="1" kern="0">
                <a:solidFill>
                  <a:srgbClr val="00A3E3"/>
                </a:solidFill>
                <a:latin typeface="Red Hat Display"/>
                <a:ea typeface="Red Hat Display"/>
                <a:cs typeface="Red Hat Display"/>
                <a:sym typeface="Red Hat Display"/>
              </a:rPr>
              <a:t>exponential</a:t>
            </a:r>
            <a:r>
              <a:rPr lang="en-US" sz="2667" kern="0">
                <a:solidFill>
                  <a:srgbClr val="20262A"/>
                </a:solidFill>
                <a:latin typeface="Red Hat Display"/>
                <a:ea typeface="Red Hat Display"/>
                <a:cs typeface="Red Hat Display"/>
                <a:sym typeface="Red Hat Display"/>
              </a:rPr>
              <a:t> age.</a:t>
            </a:r>
            <a:endParaRPr sz="2667" kern="0">
              <a:solidFill>
                <a:srgbClr val="20262A"/>
              </a:solidFill>
              <a:latin typeface="Red Hat Display"/>
              <a:ea typeface="Red Hat Display"/>
              <a:cs typeface="Red Hat Display"/>
              <a:sym typeface="Red Hat Display"/>
            </a:endParaRPr>
          </a:p>
        </p:txBody>
      </p:sp>
      <p:pic>
        <p:nvPicPr>
          <p:cNvPr id="392" name="Google Shape;392;p21"/>
          <p:cNvPicPr preferRelativeResize="0"/>
          <p:nvPr/>
        </p:nvPicPr>
        <p:blipFill rotWithShape="1">
          <a:blip r:embed="rId6">
            <a:alphaModFix/>
          </a:blip>
          <a:srcRect/>
          <a:stretch/>
        </p:blipFill>
        <p:spPr>
          <a:xfrm rot="-3398556">
            <a:off x="-411198" y="4762100"/>
            <a:ext cx="2119636" cy="2966736"/>
          </a:xfrm>
          <a:prstGeom prst="rect">
            <a:avLst/>
          </a:prstGeom>
          <a:noFill/>
          <a:ln>
            <a:noFill/>
          </a:ln>
        </p:spPr>
      </p:pic>
      <p:pic>
        <p:nvPicPr>
          <p:cNvPr id="393" name="Google Shape;393;p21" title="Virtuous Logo.png"/>
          <p:cNvPicPr preferRelativeResize="0"/>
          <p:nvPr/>
        </p:nvPicPr>
        <p:blipFill rotWithShape="1">
          <a:blip r:embed="rId7">
            <a:alphaModFix/>
          </a:blip>
          <a:srcRect t="4419" b="4429"/>
          <a:stretch/>
        </p:blipFill>
        <p:spPr>
          <a:xfrm>
            <a:off x="10946273" y="6494600"/>
            <a:ext cx="1042416" cy="182880"/>
          </a:xfrm>
          <a:prstGeom prst="rect">
            <a:avLst/>
          </a:prstGeom>
          <a:noFill/>
          <a:ln>
            <a:noFill/>
          </a:ln>
        </p:spPr>
      </p:pic>
      <p:sp>
        <p:nvSpPr>
          <p:cNvPr id="394" name="Google Shape;394;p21"/>
          <p:cNvSpPr txBox="1"/>
          <p:nvPr/>
        </p:nvSpPr>
        <p:spPr>
          <a:xfrm>
            <a:off x="714300" y="2403502"/>
            <a:ext cx="11477600" cy="1150980"/>
          </a:xfrm>
          <a:prstGeom prst="rect">
            <a:avLst/>
          </a:prstGeom>
          <a:noFill/>
          <a:ln>
            <a:noFill/>
          </a:ln>
        </p:spPr>
        <p:txBody>
          <a:bodyPr spcFirstLastPara="1" wrap="square" lIns="91425" tIns="45700" rIns="91425" bIns="45700" anchor="t" anchorCtr="0">
            <a:spAutoFit/>
          </a:bodyPr>
          <a:lstStyle/>
          <a:p>
            <a:pPr defTabSz="914377">
              <a:lnSpc>
                <a:spcPct val="128571"/>
              </a:lnSpc>
              <a:buClr>
                <a:srgbClr val="000000"/>
              </a:buClr>
            </a:pPr>
            <a:r>
              <a:rPr lang="en-US" sz="5333" kern="0">
                <a:solidFill>
                  <a:srgbClr val="000000"/>
                </a:solidFill>
                <a:latin typeface="Red Hat Display ExtraBold"/>
                <a:ea typeface="Red Hat Display ExtraBold"/>
                <a:cs typeface="Red Hat Display ExtraBold"/>
                <a:sym typeface="Red Hat Display ExtraBold"/>
              </a:rPr>
              <a:t>Our shared </a:t>
            </a:r>
            <a:r>
              <a:rPr lang="en-US" sz="5333" kern="0">
                <a:solidFill>
                  <a:srgbClr val="00A3E3"/>
                </a:solidFill>
                <a:latin typeface="Red Hat Display ExtraBold"/>
                <a:ea typeface="Red Hat Display ExtraBold"/>
                <a:cs typeface="Red Hat Display ExtraBold"/>
                <a:sym typeface="Red Hat Display ExtraBold"/>
              </a:rPr>
              <a:t>reality.</a:t>
            </a:r>
            <a:endParaRPr sz="1400" kern="0">
              <a:solidFill>
                <a:srgbClr val="000000"/>
              </a:solidFill>
              <a:latin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a:extLst>
            <a:ext uri="{FF2B5EF4-FFF2-40B4-BE49-F238E27FC236}">
              <a16:creationId xmlns:a16="http://schemas.microsoft.com/office/drawing/2014/main" id="{227839B5-E8F4-5001-0B5B-D7BCA6AA719E}"/>
            </a:ext>
          </a:extLst>
        </p:cNvPr>
        <p:cNvGrpSpPr/>
        <p:nvPr/>
      </p:nvGrpSpPr>
      <p:grpSpPr>
        <a:xfrm>
          <a:off x="0" y="0"/>
          <a:ext cx="0" cy="0"/>
          <a:chOff x="0" y="0"/>
          <a:chExt cx="0" cy="0"/>
        </a:xfrm>
      </p:grpSpPr>
      <p:pic>
        <p:nvPicPr>
          <p:cNvPr id="259" name="Google Shape;259;p29" title="virtuous bg.png">
            <a:extLst>
              <a:ext uri="{FF2B5EF4-FFF2-40B4-BE49-F238E27FC236}">
                <a16:creationId xmlns:a16="http://schemas.microsoft.com/office/drawing/2014/main" id="{F1F5930C-DFD7-403D-62D7-F5BB344A6032}"/>
              </a:ext>
            </a:extLst>
          </p:cNvPr>
          <p:cNvPicPr preferRelativeResize="0"/>
          <p:nvPr/>
        </p:nvPicPr>
        <p:blipFill rotWithShape="1">
          <a:blip r:embed="rId3">
            <a:alphaModFix/>
          </a:blip>
          <a:srcRect/>
          <a:stretch/>
        </p:blipFill>
        <p:spPr>
          <a:xfrm>
            <a:off x="0" y="-32744"/>
            <a:ext cx="6096000" cy="6890743"/>
          </a:xfrm>
          <a:prstGeom prst="rect">
            <a:avLst/>
          </a:prstGeom>
          <a:noFill/>
          <a:ln>
            <a:noFill/>
          </a:ln>
        </p:spPr>
      </p:pic>
      <p:pic>
        <p:nvPicPr>
          <p:cNvPr id="260" name="Google Shape;260;p29">
            <a:extLst>
              <a:ext uri="{FF2B5EF4-FFF2-40B4-BE49-F238E27FC236}">
                <a16:creationId xmlns:a16="http://schemas.microsoft.com/office/drawing/2014/main" id="{ECCAD7DA-8FA7-2435-46B1-4A14DF394FAA}"/>
              </a:ext>
            </a:extLst>
          </p:cNvPr>
          <p:cNvPicPr preferRelativeResize="0"/>
          <p:nvPr/>
        </p:nvPicPr>
        <p:blipFill rotWithShape="1">
          <a:blip r:embed="rId4">
            <a:alphaModFix/>
          </a:blip>
          <a:srcRect/>
          <a:stretch/>
        </p:blipFill>
        <p:spPr>
          <a:xfrm rot="-8840886">
            <a:off x="441721" y="677003"/>
            <a:ext cx="2719096" cy="3805831"/>
          </a:xfrm>
          <a:prstGeom prst="rect">
            <a:avLst/>
          </a:prstGeom>
          <a:noFill/>
          <a:ln>
            <a:noFill/>
          </a:ln>
        </p:spPr>
      </p:pic>
      <p:sp>
        <p:nvSpPr>
          <p:cNvPr id="261" name="Google Shape;261;p29">
            <a:extLst>
              <a:ext uri="{FF2B5EF4-FFF2-40B4-BE49-F238E27FC236}">
                <a16:creationId xmlns:a16="http://schemas.microsoft.com/office/drawing/2014/main" id="{0C380CE2-558D-8965-0EF6-87E564E2961E}"/>
              </a:ext>
            </a:extLst>
          </p:cNvPr>
          <p:cNvSpPr txBox="1"/>
          <p:nvPr/>
        </p:nvSpPr>
        <p:spPr>
          <a:xfrm>
            <a:off x="6808799" y="688606"/>
            <a:ext cx="4670400" cy="4184951"/>
          </a:xfrm>
          <a:prstGeom prst="rect">
            <a:avLst/>
          </a:prstGeom>
          <a:noFill/>
          <a:ln>
            <a:noFill/>
          </a:ln>
        </p:spPr>
        <p:txBody>
          <a:bodyPr spcFirstLastPara="1" wrap="square" lIns="121900" tIns="121900" rIns="121900" bIns="121900" anchor="t" anchorCtr="0">
            <a:spAutoFit/>
          </a:bodyPr>
          <a:lstStyle/>
          <a:p>
            <a:pPr defTabSz="1219170">
              <a:buClr>
                <a:srgbClr val="000000"/>
              </a:buClr>
              <a:buSzPts val="1200"/>
            </a:pPr>
            <a:r>
              <a:rPr lang="en-US" sz="2133"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“The hallmark of expertise is no longer how much you know; it's </a:t>
            </a:r>
            <a:r>
              <a:rPr lang="en-US" sz="2133" b="1"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how well you synthesize</a:t>
            </a:r>
            <a:r>
              <a:rPr lang="en-US" sz="2133"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 </a:t>
            </a:r>
          </a:p>
          <a:p>
            <a:pPr defTabSz="1219170">
              <a:buClr>
                <a:srgbClr val="000000"/>
              </a:buClr>
              <a:buSzPts val="1200"/>
            </a:pPr>
            <a:endParaRPr lang="en-US" sz="2133"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endParaRPr>
          </a:p>
          <a:p>
            <a:pPr defTabSz="1219170">
              <a:buClr>
                <a:srgbClr val="000000"/>
              </a:buClr>
              <a:buSzPts val="1200"/>
            </a:pPr>
            <a:r>
              <a:rPr lang="en-US" sz="2133"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Information scarcity rewarded knowledge acquisition, but information abundance requires pattern recognition. </a:t>
            </a:r>
          </a:p>
          <a:p>
            <a:pPr defTabSz="1219170">
              <a:buClr>
                <a:srgbClr val="000000"/>
              </a:buClr>
              <a:buSzPts val="1200"/>
            </a:pPr>
            <a:endParaRPr lang="en-US" sz="2133"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endParaRPr>
          </a:p>
          <a:p>
            <a:pPr defTabSz="1219170">
              <a:buClr>
                <a:srgbClr val="000000"/>
              </a:buClr>
              <a:buSzPts val="1200"/>
            </a:pPr>
            <a:r>
              <a:rPr lang="en-US" sz="2133"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It's no longer enough to collect facts. </a:t>
            </a:r>
            <a:r>
              <a:rPr lang="en-US" sz="2133" b="1"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The future belongs to those who connect dots.</a:t>
            </a:r>
            <a:r>
              <a:rPr lang="en-US" sz="2133"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a:t>
            </a:r>
          </a:p>
        </p:txBody>
      </p:sp>
      <p:sp>
        <p:nvSpPr>
          <p:cNvPr id="262" name="Google Shape;262;p29">
            <a:extLst>
              <a:ext uri="{FF2B5EF4-FFF2-40B4-BE49-F238E27FC236}">
                <a16:creationId xmlns:a16="http://schemas.microsoft.com/office/drawing/2014/main" id="{74C89A32-669C-5AD5-F521-7754886A0278}"/>
              </a:ext>
            </a:extLst>
          </p:cNvPr>
          <p:cNvSpPr txBox="1"/>
          <p:nvPr/>
        </p:nvSpPr>
        <p:spPr>
          <a:xfrm>
            <a:off x="6808800" y="5075878"/>
            <a:ext cx="5018841" cy="1015622"/>
          </a:xfrm>
          <a:prstGeom prst="rect">
            <a:avLst/>
          </a:prstGeom>
          <a:noFill/>
          <a:ln>
            <a:noFill/>
          </a:ln>
        </p:spPr>
        <p:txBody>
          <a:bodyPr spcFirstLastPara="1" wrap="square" lIns="91425" tIns="45700" rIns="91425" bIns="45700" anchor="t" anchorCtr="0">
            <a:spAutoFit/>
          </a:bodyPr>
          <a:lstStyle/>
          <a:p>
            <a:pPr defTabSz="914377">
              <a:lnSpc>
                <a:spcPct val="125000"/>
              </a:lnSpc>
              <a:buClr>
                <a:srgbClr val="000000"/>
              </a:buClr>
            </a:pPr>
            <a:r>
              <a:rPr lang="en-US" sz="2400"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SemiBold"/>
              </a:rPr>
              <a:t>Adam Grant, </a:t>
            </a:r>
            <a:r>
              <a:rPr lang="en-US" sz="2400"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organizational psychologist, author, and professor</a:t>
            </a:r>
            <a:endParaRPr sz="2400"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SemiBold"/>
            </a:endParaRPr>
          </a:p>
        </p:txBody>
      </p:sp>
      <p:pic>
        <p:nvPicPr>
          <p:cNvPr id="264" name="Google Shape;264;p29" title="Virtuous Logo.png">
            <a:extLst>
              <a:ext uri="{FF2B5EF4-FFF2-40B4-BE49-F238E27FC236}">
                <a16:creationId xmlns:a16="http://schemas.microsoft.com/office/drawing/2014/main" id="{0B94C140-DCA6-042F-3EB5-E11995A1069E}"/>
              </a:ext>
            </a:extLst>
          </p:cNvPr>
          <p:cNvPicPr preferRelativeResize="0"/>
          <p:nvPr/>
        </p:nvPicPr>
        <p:blipFill rotWithShape="1">
          <a:blip r:embed="rId5">
            <a:alphaModFix/>
          </a:blip>
          <a:srcRect t="4419" b="4429"/>
          <a:stretch/>
        </p:blipFill>
        <p:spPr>
          <a:xfrm>
            <a:off x="10946273" y="6494600"/>
            <a:ext cx="1042416" cy="182880"/>
          </a:xfrm>
          <a:prstGeom prst="rect">
            <a:avLst/>
          </a:prstGeom>
          <a:noFill/>
          <a:ln>
            <a:noFill/>
          </a:ln>
        </p:spPr>
      </p:pic>
      <p:pic>
        <p:nvPicPr>
          <p:cNvPr id="2052" name="Picture 4" descr="Bio – Adam Grant">
            <a:extLst>
              <a:ext uri="{FF2B5EF4-FFF2-40B4-BE49-F238E27FC236}">
                <a16:creationId xmlns:a16="http://schemas.microsoft.com/office/drawing/2014/main" id="{97CC324B-024F-15DB-D47B-472F5B751266}"/>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11008" r="13992"/>
          <a:stretch>
            <a:fillRect/>
          </a:stretch>
        </p:blipFill>
        <p:spPr bwMode="auto">
          <a:xfrm>
            <a:off x="1385206" y="1670977"/>
            <a:ext cx="3521597" cy="35216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4323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18"/>
        <p:cNvGrpSpPr/>
        <p:nvPr/>
      </p:nvGrpSpPr>
      <p:grpSpPr>
        <a:xfrm>
          <a:off x="0" y="0"/>
          <a:ext cx="0" cy="0"/>
          <a:chOff x="0" y="0"/>
          <a:chExt cx="0" cy="0"/>
        </a:xfrm>
      </p:grpSpPr>
      <p:sp>
        <p:nvSpPr>
          <p:cNvPr id="419" name="Google Shape;419;p31"/>
          <p:cNvSpPr txBox="1"/>
          <p:nvPr/>
        </p:nvSpPr>
        <p:spPr>
          <a:xfrm>
            <a:off x="699443" y="5287826"/>
            <a:ext cx="10793100" cy="954067"/>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5600" kern="0">
                <a:solidFill>
                  <a:srgbClr val="FFFFFF"/>
                </a:solidFill>
                <a:latin typeface="Red Hat Display ExtraBold"/>
                <a:ea typeface="Red Hat Display ExtraBold"/>
                <a:cs typeface="Red Hat Display ExtraBold"/>
                <a:sym typeface="Red Hat Display ExtraBold"/>
              </a:rPr>
              <a:t>The new math of </a:t>
            </a:r>
            <a:r>
              <a:rPr lang="en-US" sz="5600" kern="0">
                <a:solidFill>
                  <a:srgbClr val="7BFCFC"/>
                </a:solidFill>
                <a:latin typeface="Red Hat Display ExtraBold"/>
                <a:ea typeface="Red Hat Display ExtraBold"/>
                <a:cs typeface="Red Hat Display ExtraBold"/>
                <a:sym typeface="Red Hat Display ExtraBold"/>
              </a:rPr>
              <a:t>success</a:t>
            </a:r>
            <a:endParaRPr sz="5600" kern="0">
              <a:solidFill>
                <a:srgbClr val="FFFFFF"/>
              </a:solidFill>
              <a:latin typeface="Red Hat Display ExtraBold"/>
              <a:ea typeface="Red Hat Display ExtraBold"/>
              <a:cs typeface="Red Hat Display ExtraBold"/>
              <a:sym typeface="Red Hat Display ExtraBold"/>
            </a:endParaRPr>
          </a:p>
        </p:txBody>
      </p:sp>
      <p:pic>
        <p:nvPicPr>
          <p:cNvPr id="420" name="Google Shape;420;p31"/>
          <p:cNvPicPr preferRelativeResize="0"/>
          <p:nvPr/>
        </p:nvPicPr>
        <p:blipFill rotWithShape="1">
          <a:blip r:embed="rId4">
            <a:alphaModFix/>
          </a:blip>
          <a:srcRect/>
          <a:stretch/>
        </p:blipFill>
        <p:spPr>
          <a:xfrm>
            <a:off x="10990669" y="6398400"/>
            <a:ext cx="998129" cy="182880"/>
          </a:xfrm>
          <a:prstGeom prst="rect">
            <a:avLst/>
          </a:prstGeom>
          <a:noFill/>
          <a:ln>
            <a:noFill/>
          </a:ln>
        </p:spPr>
      </p:pic>
      <p:pic>
        <p:nvPicPr>
          <p:cNvPr id="421" name="Google Shape;421;p31"/>
          <p:cNvPicPr preferRelativeResize="0"/>
          <p:nvPr/>
        </p:nvPicPr>
        <p:blipFill rotWithShape="1">
          <a:blip r:embed="rId5">
            <a:alphaModFix/>
          </a:blip>
          <a:srcRect/>
          <a:stretch/>
        </p:blipFill>
        <p:spPr>
          <a:xfrm>
            <a:off x="-24899" y="3505510"/>
            <a:ext cx="12241793" cy="1079204"/>
          </a:xfrm>
          <a:prstGeom prst="rect">
            <a:avLst/>
          </a:prstGeom>
          <a:noFill/>
          <a:ln>
            <a:noFill/>
          </a:ln>
        </p:spPr>
      </p:pic>
      <p:sp>
        <p:nvSpPr>
          <p:cNvPr id="422" name="Google Shape;422;p31"/>
          <p:cNvSpPr txBox="1"/>
          <p:nvPr/>
        </p:nvSpPr>
        <p:spPr>
          <a:xfrm>
            <a:off x="726683" y="600381"/>
            <a:ext cx="3618600" cy="502726"/>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2667" kern="0">
                <a:solidFill>
                  <a:srgbClr val="FFFFFF"/>
                </a:solidFill>
                <a:latin typeface="Red Hat Display"/>
                <a:ea typeface="Red Hat Display"/>
                <a:cs typeface="Red Hat Display"/>
                <a:sym typeface="Red Hat Display"/>
              </a:rPr>
              <a:t>human intelligence</a:t>
            </a:r>
            <a:endParaRPr sz="1400" kern="0">
              <a:solidFill>
                <a:srgbClr val="FFFFFF"/>
              </a:solidFill>
              <a:latin typeface="Arial"/>
              <a:cs typeface="Arial"/>
              <a:sym typeface="Arial"/>
            </a:endParaRPr>
          </a:p>
        </p:txBody>
      </p:sp>
      <p:sp>
        <p:nvSpPr>
          <p:cNvPr id="423" name="Google Shape;423;p31"/>
          <p:cNvSpPr txBox="1"/>
          <p:nvPr/>
        </p:nvSpPr>
        <p:spPr>
          <a:xfrm>
            <a:off x="8151232" y="600381"/>
            <a:ext cx="3508200" cy="502726"/>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2667" kern="0">
                <a:solidFill>
                  <a:srgbClr val="FFFFFF"/>
                </a:solidFill>
                <a:latin typeface="Red Hat Display"/>
                <a:ea typeface="Red Hat Display"/>
                <a:cs typeface="Red Hat Display"/>
                <a:sym typeface="Red Hat Display"/>
              </a:rPr>
              <a:t>human creativity</a:t>
            </a:r>
            <a:endParaRPr sz="1400" kern="0">
              <a:solidFill>
                <a:srgbClr val="FFFFFF"/>
              </a:solidFill>
              <a:latin typeface="Arial"/>
              <a:cs typeface="Arial"/>
              <a:sym typeface="Arial"/>
            </a:endParaRPr>
          </a:p>
        </p:txBody>
      </p:sp>
      <p:sp>
        <p:nvSpPr>
          <p:cNvPr id="424" name="Google Shape;424;p31"/>
          <p:cNvSpPr txBox="1"/>
          <p:nvPr/>
        </p:nvSpPr>
        <p:spPr>
          <a:xfrm>
            <a:off x="4345283" y="600381"/>
            <a:ext cx="3942000" cy="502726"/>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2667" kern="0">
                <a:solidFill>
                  <a:srgbClr val="7BFCFC"/>
                </a:solidFill>
                <a:latin typeface="Red Hat Display"/>
                <a:ea typeface="Red Hat Display"/>
                <a:cs typeface="Red Hat Display"/>
                <a:sym typeface="Red Hat Display"/>
              </a:rPr>
              <a:t>synthetic intelligence</a:t>
            </a:r>
            <a:endParaRPr sz="1400" kern="0">
              <a:solidFill>
                <a:srgbClr val="7BFCFC"/>
              </a:solidFill>
              <a:latin typeface="Arial"/>
              <a:cs typeface="Arial"/>
              <a:sym typeface="Arial"/>
            </a:endParaRPr>
          </a:p>
        </p:txBody>
      </p:sp>
      <p:sp>
        <p:nvSpPr>
          <p:cNvPr id="425" name="Google Shape;425;p31"/>
          <p:cNvSpPr txBox="1"/>
          <p:nvPr/>
        </p:nvSpPr>
        <p:spPr>
          <a:xfrm>
            <a:off x="726683" y="1398432"/>
            <a:ext cx="3942000" cy="502726"/>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2667" kern="0">
                <a:solidFill>
                  <a:srgbClr val="7BFCFC"/>
                </a:solidFill>
                <a:latin typeface="Red Hat Display"/>
                <a:ea typeface="Red Hat Display"/>
                <a:cs typeface="Red Hat Display"/>
                <a:sym typeface="Red Hat Display"/>
              </a:rPr>
              <a:t>synthetic creativity</a:t>
            </a:r>
            <a:endParaRPr sz="1400" kern="0">
              <a:solidFill>
                <a:srgbClr val="7BFCFC"/>
              </a:solidFill>
              <a:latin typeface="Arial"/>
              <a:cs typeface="Arial"/>
              <a:sym typeface="Arial"/>
            </a:endParaRPr>
          </a:p>
        </p:txBody>
      </p:sp>
      <p:sp>
        <p:nvSpPr>
          <p:cNvPr id="426" name="Google Shape;426;p31"/>
          <p:cNvSpPr txBox="1"/>
          <p:nvPr/>
        </p:nvSpPr>
        <p:spPr>
          <a:xfrm>
            <a:off x="6588833" y="1398418"/>
            <a:ext cx="5818500" cy="502726"/>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2667" kern="0">
                <a:solidFill>
                  <a:srgbClr val="FFFFFF"/>
                </a:solidFill>
                <a:latin typeface="Red Hat Display"/>
                <a:ea typeface="Red Hat Display"/>
                <a:cs typeface="Red Hat Display"/>
                <a:sym typeface="Red Hat Display"/>
              </a:rPr>
              <a:t>wisdom + discernment + passion</a:t>
            </a:r>
            <a:endParaRPr sz="1400" kern="0">
              <a:solidFill>
                <a:srgbClr val="FFFFFF"/>
              </a:solidFill>
              <a:latin typeface="Arial"/>
              <a:cs typeface="Arial"/>
              <a:sym typeface="Arial"/>
            </a:endParaRPr>
          </a:p>
        </p:txBody>
      </p:sp>
      <p:sp>
        <p:nvSpPr>
          <p:cNvPr id="427" name="Google Shape;427;p31"/>
          <p:cNvSpPr txBox="1"/>
          <p:nvPr/>
        </p:nvSpPr>
        <p:spPr>
          <a:xfrm>
            <a:off x="4020307" y="1413693"/>
            <a:ext cx="3942000" cy="502726"/>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2667" kern="0">
                <a:solidFill>
                  <a:srgbClr val="7BFCFC"/>
                </a:solidFill>
                <a:latin typeface="Red Hat Display"/>
                <a:ea typeface="Red Hat Display"/>
                <a:cs typeface="Red Hat Display"/>
                <a:sym typeface="Red Hat Display"/>
              </a:rPr>
              <a:t>AI enablement</a:t>
            </a:r>
            <a:endParaRPr sz="1400" kern="0">
              <a:solidFill>
                <a:srgbClr val="7BFCFC"/>
              </a:solidFill>
              <a:latin typeface="Arial"/>
              <a:cs typeface="Arial"/>
              <a:sym typeface="Arial"/>
            </a:endParaRPr>
          </a:p>
        </p:txBody>
      </p:sp>
      <p:sp>
        <p:nvSpPr>
          <p:cNvPr id="428" name="Google Shape;428;p31"/>
          <p:cNvSpPr txBox="1"/>
          <p:nvPr/>
        </p:nvSpPr>
        <p:spPr>
          <a:xfrm>
            <a:off x="2263657" y="2227005"/>
            <a:ext cx="7455300" cy="502726"/>
          </a:xfrm>
          <a:prstGeom prst="rect">
            <a:avLst/>
          </a:prstGeom>
          <a:noFill/>
          <a:ln>
            <a:noFill/>
          </a:ln>
        </p:spPr>
        <p:txBody>
          <a:bodyPr spcFirstLastPara="1" wrap="square" lIns="91425" tIns="45700" rIns="91425" bIns="45700" anchor="t" anchorCtr="0">
            <a:spAutoFit/>
          </a:bodyPr>
          <a:lstStyle/>
          <a:p>
            <a:pPr algn="ctr" defTabSz="914377">
              <a:buClr>
                <a:srgbClr val="000000"/>
              </a:buClr>
            </a:pPr>
            <a:r>
              <a:rPr lang="en-US" sz="2667" kern="0">
                <a:solidFill>
                  <a:srgbClr val="FFFFFF"/>
                </a:solidFill>
                <a:latin typeface="Red Hat Display"/>
                <a:ea typeface="Red Hat Display"/>
                <a:cs typeface="Red Hat Display"/>
                <a:sym typeface="Red Hat Display"/>
              </a:rPr>
              <a:t>distraction - bureaucracy - burnout</a:t>
            </a:r>
            <a:endParaRPr sz="1400" kern="0">
              <a:solidFill>
                <a:srgbClr val="FFFFFF"/>
              </a:solidFill>
              <a:latin typeface="Arial"/>
              <a:cs typeface="Arial"/>
              <a:sym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32"/>
        <p:cNvGrpSpPr/>
        <p:nvPr/>
      </p:nvGrpSpPr>
      <p:grpSpPr>
        <a:xfrm>
          <a:off x="0" y="0"/>
          <a:ext cx="0" cy="0"/>
          <a:chOff x="0" y="0"/>
          <a:chExt cx="0" cy="0"/>
        </a:xfrm>
      </p:grpSpPr>
      <p:pic>
        <p:nvPicPr>
          <p:cNvPr id="433" name="Google Shape;433;p32"/>
          <p:cNvPicPr preferRelativeResize="0"/>
          <p:nvPr/>
        </p:nvPicPr>
        <p:blipFill rotWithShape="1">
          <a:blip r:embed="rId4">
            <a:alphaModFix/>
          </a:blip>
          <a:srcRect/>
          <a:stretch/>
        </p:blipFill>
        <p:spPr>
          <a:xfrm>
            <a:off x="10990669" y="6398400"/>
            <a:ext cx="998129" cy="182880"/>
          </a:xfrm>
          <a:prstGeom prst="rect">
            <a:avLst/>
          </a:prstGeom>
          <a:noFill/>
          <a:ln>
            <a:noFill/>
          </a:ln>
        </p:spPr>
      </p:pic>
      <p:grpSp>
        <p:nvGrpSpPr>
          <p:cNvPr id="434" name="Google Shape;434;p32"/>
          <p:cNvGrpSpPr/>
          <p:nvPr/>
        </p:nvGrpSpPr>
        <p:grpSpPr>
          <a:xfrm>
            <a:off x="5104395" y="662380"/>
            <a:ext cx="7231063" cy="5418475"/>
            <a:chOff x="448468" y="95"/>
            <a:chExt cx="7231062" cy="5418475"/>
          </a:xfrm>
        </p:grpSpPr>
        <p:sp>
          <p:nvSpPr>
            <p:cNvPr id="435" name="Google Shape;435;p32"/>
            <p:cNvSpPr/>
            <p:nvPr/>
          </p:nvSpPr>
          <p:spPr>
            <a:xfrm rot="5400000">
              <a:off x="3506806" y="130656"/>
              <a:ext cx="2008628" cy="1747506"/>
            </a:xfrm>
            <a:prstGeom prst="hexagon">
              <a:avLst>
                <a:gd name="adj" fmla="val 25000"/>
                <a:gd name="vf" fmla="val 115470"/>
              </a:avLst>
            </a:prstGeom>
            <a:solidFill>
              <a:schemeClr val="lt1"/>
            </a:solidFill>
            <a:ln w="19050" cap="flat" cmpd="sng">
              <a:solidFill>
                <a:srgbClr val="01ADED"/>
              </a:solidFill>
              <a:prstDash val="solid"/>
              <a:miter lim="800000"/>
              <a:headEnd type="none" w="sm" len="sm"/>
              <a:tailEnd type="none" w="sm" len="sm"/>
            </a:ln>
          </p:spPr>
          <p:txBody>
            <a:bodyPr spcFirstLastPara="1" wrap="square" lIns="91425" tIns="91425" rIns="91425" bIns="91425" anchor="ctr" anchorCtr="0">
              <a:noAutofit/>
            </a:bodyPr>
            <a:lstStyle/>
            <a:p>
              <a:pPr defTabSz="914377">
                <a:buClr>
                  <a:srgbClr val="000000"/>
                </a:buClr>
              </a:pPr>
              <a:endParaRPr sz="1400" kern="0">
                <a:solidFill>
                  <a:srgbClr val="000000"/>
                </a:solidFill>
                <a:latin typeface="Arial"/>
                <a:cs typeface="Arial"/>
                <a:sym typeface="Arial"/>
              </a:endParaRPr>
            </a:p>
          </p:txBody>
        </p:sp>
        <p:sp>
          <p:nvSpPr>
            <p:cNvPr id="436" name="Google Shape;436;p32"/>
            <p:cNvSpPr txBox="1"/>
            <p:nvPr/>
          </p:nvSpPr>
          <p:spPr>
            <a:xfrm>
              <a:off x="3909687" y="313106"/>
              <a:ext cx="1202866" cy="1382606"/>
            </a:xfrm>
            <a:prstGeom prst="rect">
              <a:avLst/>
            </a:prstGeom>
            <a:noFill/>
            <a:ln>
              <a:noFill/>
            </a:ln>
          </p:spPr>
          <p:txBody>
            <a:bodyPr spcFirstLastPara="1" wrap="square" lIns="240025" tIns="240025" rIns="240025" bIns="240025" anchor="ctr" anchorCtr="0">
              <a:noAutofit/>
            </a:bodyPr>
            <a:lstStyle/>
            <a:p>
              <a:pPr algn="ctr" defTabSz="914377">
                <a:lnSpc>
                  <a:spcPct val="90000"/>
                </a:lnSpc>
                <a:buClr>
                  <a:srgbClr val="000000"/>
                </a:buClr>
                <a:buSzPts val="6300"/>
              </a:pPr>
              <a:endParaRPr sz="6300" kern="0">
                <a:solidFill>
                  <a:srgbClr val="FFFFFF"/>
                </a:solidFill>
                <a:latin typeface="Arial"/>
                <a:cs typeface="Arial"/>
                <a:sym typeface="Arial"/>
              </a:endParaRPr>
            </a:p>
          </p:txBody>
        </p:sp>
        <p:sp>
          <p:nvSpPr>
            <p:cNvPr id="437" name="Google Shape;437;p32"/>
            <p:cNvSpPr/>
            <p:nvPr/>
          </p:nvSpPr>
          <p:spPr>
            <a:xfrm>
              <a:off x="5437901" y="401821"/>
              <a:ext cx="2241629" cy="1205177"/>
            </a:xfrm>
            <a:prstGeom prst="rect">
              <a:avLst/>
            </a:prstGeom>
            <a:noFill/>
            <a:ln>
              <a:noFill/>
            </a:ln>
          </p:spPr>
          <p:txBody>
            <a:bodyPr spcFirstLastPara="1" wrap="square" lIns="91425" tIns="91425" rIns="91425" bIns="91425" anchor="ctr" anchorCtr="0">
              <a:noAutofit/>
            </a:bodyPr>
            <a:lstStyle/>
            <a:p>
              <a:pPr defTabSz="914377">
                <a:buClr>
                  <a:srgbClr val="000000"/>
                </a:buClr>
              </a:pPr>
              <a:endParaRPr sz="1400" kern="0">
                <a:solidFill>
                  <a:srgbClr val="000000"/>
                </a:solidFill>
                <a:latin typeface="Arial"/>
                <a:cs typeface="Arial"/>
                <a:sym typeface="Arial"/>
              </a:endParaRPr>
            </a:p>
          </p:txBody>
        </p:sp>
        <p:sp>
          <p:nvSpPr>
            <p:cNvPr id="438" name="Google Shape;438;p32"/>
            <p:cNvSpPr/>
            <p:nvPr/>
          </p:nvSpPr>
          <p:spPr>
            <a:xfrm rot="5400000">
              <a:off x="1602321" y="130656"/>
              <a:ext cx="2008628" cy="1747506"/>
            </a:xfrm>
            <a:prstGeom prst="hexagon">
              <a:avLst>
                <a:gd name="adj" fmla="val 25000"/>
                <a:gd name="vf" fmla="val 115470"/>
              </a:avLst>
            </a:prstGeom>
            <a:no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defTabSz="914377">
                <a:buClr>
                  <a:srgbClr val="000000"/>
                </a:buClr>
              </a:pPr>
              <a:endParaRPr sz="1400" kern="0">
                <a:solidFill>
                  <a:srgbClr val="000000"/>
                </a:solidFill>
                <a:latin typeface="Arial"/>
                <a:cs typeface="Arial"/>
                <a:sym typeface="Arial"/>
              </a:endParaRPr>
            </a:p>
          </p:txBody>
        </p:sp>
        <p:sp>
          <p:nvSpPr>
            <p:cNvPr id="439" name="Google Shape;439;p32"/>
            <p:cNvSpPr txBox="1"/>
            <p:nvPr/>
          </p:nvSpPr>
          <p:spPr>
            <a:xfrm>
              <a:off x="2005202" y="313106"/>
              <a:ext cx="1202866" cy="1382606"/>
            </a:xfrm>
            <a:prstGeom prst="rect">
              <a:avLst/>
            </a:prstGeom>
            <a:noFill/>
            <a:ln>
              <a:noFill/>
            </a:ln>
          </p:spPr>
          <p:txBody>
            <a:bodyPr spcFirstLastPara="1" wrap="square" lIns="0" tIns="0" rIns="0" bIns="0" anchor="ctr" anchorCtr="0">
              <a:noAutofit/>
            </a:bodyPr>
            <a:lstStyle/>
            <a:p>
              <a:pPr algn="ctr" defTabSz="914377">
                <a:lnSpc>
                  <a:spcPct val="90000"/>
                </a:lnSpc>
                <a:buClr>
                  <a:srgbClr val="000000"/>
                </a:buClr>
                <a:buSzPts val="3600"/>
              </a:pPr>
              <a:endParaRPr sz="3600" kern="0">
                <a:solidFill>
                  <a:srgbClr val="FFFFFF"/>
                </a:solidFill>
                <a:latin typeface="Arial"/>
                <a:cs typeface="Arial"/>
                <a:sym typeface="Arial"/>
              </a:endParaRPr>
            </a:p>
          </p:txBody>
        </p:sp>
        <p:sp>
          <p:nvSpPr>
            <p:cNvPr id="440" name="Google Shape;440;p32"/>
            <p:cNvSpPr/>
            <p:nvPr/>
          </p:nvSpPr>
          <p:spPr>
            <a:xfrm rot="5400000">
              <a:off x="2556776" y="1842871"/>
              <a:ext cx="2008628" cy="1747506"/>
            </a:xfrm>
            <a:prstGeom prst="hexagon">
              <a:avLst>
                <a:gd name="adj" fmla="val 25000"/>
                <a:gd name="vf" fmla="val 115470"/>
              </a:avLst>
            </a:prstGeom>
            <a:solidFill>
              <a:srgbClr val="49A0D7"/>
            </a:solid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defTabSz="914377">
                <a:buClr>
                  <a:srgbClr val="000000"/>
                </a:buClr>
              </a:pPr>
              <a:endParaRPr sz="1400" kern="0">
                <a:solidFill>
                  <a:srgbClr val="000000"/>
                </a:solidFill>
                <a:latin typeface="Arial"/>
                <a:cs typeface="Arial"/>
                <a:sym typeface="Arial"/>
              </a:endParaRPr>
            </a:p>
          </p:txBody>
        </p:sp>
        <p:sp>
          <p:nvSpPr>
            <p:cNvPr id="441" name="Google Shape;441;p32"/>
            <p:cNvSpPr txBox="1"/>
            <p:nvPr/>
          </p:nvSpPr>
          <p:spPr>
            <a:xfrm>
              <a:off x="2959657" y="2025321"/>
              <a:ext cx="1202866" cy="1382606"/>
            </a:xfrm>
            <a:prstGeom prst="rect">
              <a:avLst/>
            </a:prstGeom>
            <a:noFill/>
            <a:ln>
              <a:noFill/>
            </a:ln>
          </p:spPr>
          <p:txBody>
            <a:bodyPr spcFirstLastPara="1" wrap="square" lIns="240025" tIns="240025" rIns="240025" bIns="240025" anchor="ctr" anchorCtr="0">
              <a:noAutofit/>
            </a:bodyPr>
            <a:lstStyle/>
            <a:p>
              <a:pPr algn="ctr" defTabSz="914377">
                <a:lnSpc>
                  <a:spcPct val="90000"/>
                </a:lnSpc>
                <a:buClr>
                  <a:srgbClr val="000000"/>
                </a:buClr>
                <a:buSzPts val="6300"/>
              </a:pPr>
              <a:endParaRPr sz="6300" kern="0">
                <a:solidFill>
                  <a:srgbClr val="FFFFFF"/>
                </a:solidFill>
                <a:latin typeface="Arial"/>
                <a:cs typeface="Arial"/>
                <a:sym typeface="Arial"/>
              </a:endParaRPr>
            </a:p>
          </p:txBody>
        </p:sp>
        <p:sp>
          <p:nvSpPr>
            <p:cNvPr id="442" name="Google Shape;442;p32"/>
            <p:cNvSpPr/>
            <p:nvPr/>
          </p:nvSpPr>
          <p:spPr>
            <a:xfrm>
              <a:off x="448468" y="2106744"/>
              <a:ext cx="2169318" cy="1205177"/>
            </a:xfrm>
            <a:prstGeom prst="rect">
              <a:avLst/>
            </a:prstGeom>
            <a:noFill/>
            <a:ln>
              <a:noFill/>
            </a:ln>
          </p:spPr>
          <p:txBody>
            <a:bodyPr spcFirstLastPara="1" wrap="square" lIns="91425" tIns="91425" rIns="91425" bIns="91425" anchor="ctr" anchorCtr="0">
              <a:noAutofit/>
            </a:bodyPr>
            <a:lstStyle/>
            <a:p>
              <a:pPr defTabSz="914377">
                <a:buClr>
                  <a:srgbClr val="000000"/>
                </a:buClr>
              </a:pPr>
              <a:endParaRPr sz="1400" kern="0">
                <a:solidFill>
                  <a:srgbClr val="000000"/>
                </a:solidFill>
                <a:latin typeface="Arial"/>
                <a:cs typeface="Arial"/>
                <a:sym typeface="Arial"/>
              </a:endParaRPr>
            </a:p>
          </p:txBody>
        </p:sp>
        <p:sp>
          <p:nvSpPr>
            <p:cNvPr id="443" name="Google Shape;443;p32"/>
            <p:cNvSpPr/>
            <p:nvPr/>
          </p:nvSpPr>
          <p:spPr>
            <a:xfrm rot="5400000">
              <a:off x="4446844" y="1835580"/>
              <a:ext cx="2008628" cy="1747506"/>
            </a:xfrm>
            <a:prstGeom prst="hexagon">
              <a:avLst>
                <a:gd name="adj" fmla="val 25000"/>
                <a:gd name="vf" fmla="val 115470"/>
              </a:avLst>
            </a:prstGeom>
            <a:no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defTabSz="914377">
                <a:buClr>
                  <a:srgbClr val="000000"/>
                </a:buClr>
              </a:pPr>
              <a:endParaRPr sz="1400" kern="0">
                <a:solidFill>
                  <a:srgbClr val="000000"/>
                </a:solidFill>
                <a:latin typeface="Arial"/>
                <a:cs typeface="Arial"/>
                <a:sym typeface="Arial"/>
              </a:endParaRPr>
            </a:p>
          </p:txBody>
        </p:sp>
        <p:sp>
          <p:nvSpPr>
            <p:cNvPr id="444" name="Google Shape;444;p32"/>
            <p:cNvSpPr txBox="1"/>
            <p:nvPr/>
          </p:nvSpPr>
          <p:spPr>
            <a:xfrm>
              <a:off x="4849725" y="2018030"/>
              <a:ext cx="1202866" cy="1382606"/>
            </a:xfrm>
            <a:prstGeom prst="rect">
              <a:avLst/>
            </a:prstGeom>
            <a:noFill/>
            <a:ln>
              <a:noFill/>
            </a:ln>
          </p:spPr>
          <p:txBody>
            <a:bodyPr spcFirstLastPara="1" wrap="square" lIns="0" tIns="0" rIns="0" bIns="0" anchor="ctr" anchorCtr="0">
              <a:noAutofit/>
            </a:bodyPr>
            <a:lstStyle/>
            <a:p>
              <a:pPr algn="ctr" defTabSz="914377">
                <a:lnSpc>
                  <a:spcPct val="90000"/>
                </a:lnSpc>
                <a:buClr>
                  <a:srgbClr val="000000"/>
                </a:buClr>
                <a:buSzPts val="3600"/>
              </a:pPr>
              <a:endParaRPr sz="3600" kern="0">
                <a:solidFill>
                  <a:srgbClr val="FFFFFF"/>
                </a:solidFill>
                <a:latin typeface="Arial"/>
                <a:cs typeface="Arial"/>
                <a:sym typeface="Arial"/>
              </a:endParaRPr>
            </a:p>
          </p:txBody>
        </p:sp>
        <p:sp>
          <p:nvSpPr>
            <p:cNvPr id="445" name="Google Shape;445;p32"/>
            <p:cNvSpPr/>
            <p:nvPr/>
          </p:nvSpPr>
          <p:spPr>
            <a:xfrm rot="5400000">
              <a:off x="3506806" y="3540503"/>
              <a:ext cx="2008628" cy="1747506"/>
            </a:xfrm>
            <a:prstGeom prst="hexagon">
              <a:avLst>
                <a:gd name="adj" fmla="val 25000"/>
                <a:gd name="vf" fmla="val 115470"/>
              </a:avLst>
            </a:prstGeom>
            <a:noFill/>
            <a:ln w="1905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defTabSz="914377">
                <a:buClr>
                  <a:srgbClr val="000000"/>
                </a:buClr>
              </a:pPr>
              <a:endParaRPr sz="1400" kern="0">
                <a:solidFill>
                  <a:srgbClr val="000000"/>
                </a:solidFill>
                <a:latin typeface="Arial"/>
                <a:cs typeface="Arial"/>
                <a:sym typeface="Arial"/>
              </a:endParaRPr>
            </a:p>
          </p:txBody>
        </p:sp>
        <p:sp>
          <p:nvSpPr>
            <p:cNvPr id="446" name="Google Shape;446;p32"/>
            <p:cNvSpPr txBox="1"/>
            <p:nvPr/>
          </p:nvSpPr>
          <p:spPr>
            <a:xfrm>
              <a:off x="3909687" y="3722953"/>
              <a:ext cx="1202866" cy="1382606"/>
            </a:xfrm>
            <a:prstGeom prst="rect">
              <a:avLst/>
            </a:prstGeom>
            <a:noFill/>
            <a:ln>
              <a:noFill/>
            </a:ln>
          </p:spPr>
          <p:txBody>
            <a:bodyPr spcFirstLastPara="1" wrap="square" lIns="240025" tIns="240025" rIns="240025" bIns="240025" anchor="ctr" anchorCtr="0">
              <a:noAutofit/>
            </a:bodyPr>
            <a:lstStyle/>
            <a:p>
              <a:pPr algn="ctr" defTabSz="914377">
                <a:lnSpc>
                  <a:spcPct val="90000"/>
                </a:lnSpc>
                <a:buClr>
                  <a:srgbClr val="000000"/>
                </a:buClr>
                <a:buSzPts val="6300"/>
              </a:pPr>
              <a:endParaRPr sz="6300" kern="0">
                <a:solidFill>
                  <a:srgbClr val="FFFFFF"/>
                </a:solidFill>
                <a:latin typeface="Arial"/>
                <a:cs typeface="Arial"/>
                <a:sym typeface="Arial"/>
              </a:endParaRPr>
            </a:p>
          </p:txBody>
        </p:sp>
        <p:sp>
          <p:nvSpPr>
            <p:cNvPr id="447" name="Google Shape;447;p32"/>
            <p:cNvSpPr/>
            <p:nvPr/>
          </p:nvSpPr>
          <p:spPr>
            <a:xfrm>
              <a:off x="5437901" y="3811668"/>
              <a:ext cx="2241629" cy="1205177"/>
            </a:xfrm>
            <a:prstGeom prst="rect">
              <a:avLst/>
            </a:prstGeom>
            <a:noFill/>
            <a:ln>
              <a:noFill/>
            </a:ln>
          </p:spPr>
          <p:txBody>
            <a:bodyPr spcFirstLastPara="1" wrap="square" lIns="91425" tIns="91425" rIns="91425" bIns="91425" anchor="ctr" anchorCtr="0">
              <a:noAutofit/>
            </a:bodyPr>
            <a:lstStyle/>
            <a:p>
              <a:pPr defTabSz="914377">
                <a:buClr>
                  <a:srgbClr val="000000"/>
                </a:buClr>
              </a:pPr>
              <a:endParaRPr sz="1400" kern="0">
                <a:solidFill>
                  <a:srgbClr val="000000"/>
                </a:solidFill>
                <a:latin typeface="Arial"/>
                <a:cs typeface="Arial"/>
                <a:sym typeface="Arial"/>
              </a:endParaRPr>
            </a:p>
          </p:txBody>
        </p:sp>
        <p:sp>
          <p:nvSpPr>
            <p:cNvPr id="448" name="Google Shape;448;p32"/>
            <p:cNvSpPr/>
            <p:nvPr/>
          </p:nvSpPr>
          <p:spPr>
            <a:xfrm rot="5400000">
              <a:off x="1619499" y="3540503"/>
              <a:ext cx="2008628" cy="1747506"/>
            </a:xfrm>
            <a:prstGeom prst="hexagon">
              <a:avLst>
                <a:gd name="adj" fmla="val 25000"/>
                <a:gd name="vf" fmla="val 115470"/>
              </a:avLst>
            </a:prstGeom>
            <a:solidFill>
              <a:schemeClr val="lt1"/>
            </a:solidFill>
            <a:ln w="19050" cap="flat" cmpd="sng">
              <a:solidFill>
                <a:srgbClr val="01ADED"/>
              </a:solidFill>
              <a:prstDash val="solid"/>
              <a:miter lim="800000"/>
              <a:headEnd type="none" w="sm" len="sm"/>
              <a:tailEnd type="none" w="sm" len="sm"/>
            </a:ln>
          </p:spPr>
          <p:txBody>
            <a:bodyPr spcFirstLastPara="1" wrap="square" lIns="91425" tIns="91425" rIns="91425" bIns="91425" anchor="ctr" anchorCtr="0">
              <a:noAutofit/>
            </a:bodyPr>
            <a:lstStyle/>
            <a:p>
              <a:pPr defTabSz="914377">
                <a:buClr>
                  <a:srgbClr val="000000"/>
                </a:buClr>
              </a:pPr>
              <a:endParaRPr sz="1400" kern="0">
                <a:solidFill>
                  <a:srgbClr val="000000"/>
                </a:solidFill>
                <a:latin typeface="Arial"/>
                <a:cs typeface="Arial"/>
                <a:sym typeface="Arial"/>
              </a:endParaRPr>
            </a:p>
          </p:txBody>
        </p:sp>
        <p:sp>
          <p:nvSpPr>
            <p:cNvPr id="449" name="Google Shape;449;p32"/>
            <p:cNvSpPr txBox="1"/>
            <p:nvPr/>
          </p:nvSpPr>
          <p:spPr>
            <a:xfrm>
              <a:off x="2022380" y="3722953"/>
              <a:ext cx="1202866" cy="1382606"/>
            </a:xfrm>
            <a:prstGeom prst="rect">
              <a:avLst/>
            </a:prstGeom>
            <a:noFill/>
            <a:ln>
              <a:noFill/>
            </a:ln>
          </p:spPr>
          <p:txBody>
            <a:bodyPr spcFirstLastPara="1" wrap="square" lIns="0" tIns="0" rIns="0" bIns="0" anchor="ctr" anchorCtr="0">
              <a:noAutofit/>
            </a:bodyPr>
            <a:lstStyle/>
            <a:p>
              <a:pPr algn="ctr" defTabSz="914377">
                <a:lnSpc>
                  <a:spcPct val="90000"/>
                </a:lnSpc>
                <a:buClr>
                  <a:srgbClr val="000000"/>
                </a:buClr>
                <a:buSzPts val="3600"/>
              </a:pPr>
              <a:endParaRPr sz="3600" kern="0">
                <a:solidFill>
                  <a:srgbClr val="FFFFFF"/>
                </a:solidFill>
                <a:latin typeface="Arial"/>
                <a:cs typeface="Arial"/>
                <a:sym typeface="Arial"/>
              </a:endParaRPr>
            </a:p>
          </p:txBody>
        </p:sp>
      </p:grpSp>
      <p:sp>
        <p:nvSpPr>
          <p:cNvPr id="450" name="Google Shape;450;p32"/>
          <p:cNvSpPr txBox="1"/>
          <p:nvPr/>
        </p:nvSpPr>
        <p:spPr>
          <a:xfrm>
            <a:off x="6400802" y="1478201"/>
            <a:ext cx="1718100" cy="338514"/>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1600" b="1" kern="0">
                <a:solidFill>
                  <a:srgbClr val="FFFFFF"/>
                </a:solidFill>
                <a:latin typeface="Red Hat Display"/>
                <a:ea typeface="Red Hat Display"/>
                <a:cs typeface="Red Hat Display"/>
                <a:sym typeface="Red Hat Display"/>
              </a:rPr>
              <a:t>INTELLIGENCE</a:t>
            </a:r>
            <a:endParaRPr sz="1400" kern="0">
              <a:solidFill>
                <a:srgbClr val="000000"/>
              </a:solidFill>
              <a:latin typeface="Arial"/>
              <a:cs typeface="Arial"/>
              <a:sym typeface="Arial"/>
            </a:endParaRPr>
          </a:p>
        </p:txBody>
      </p:sp>
      <p:sp>
        <p:nvSpPr>
          <p:cNvPr id="451" name="Google Shape;451;p32"/>
          <p:cNvSpPr txBox="1"/>
          <p:nvPr/>
        </p:nvSpPr>
        <p:spPr>
          <a:xfrm>
            <a:off x="7359001" y="3190901"/>
            <a:ext cx="1874329" cy="420524"/>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2133" b="1" kern="0">
                <a:solidFill>
                  <a:srgbClr val="020B73"/>
                </a:solidFill>
                <a:latin typeface="Red Hat Display"/>
                <a:ea typeface="Red Hat Display"/>
                <a:cs typeface="Red Hat Display"/>
                <a:sym typeface="Red Hat Display"/>
              </a:rPr>
              <a:t>CURIOSITY</a:t>
            </a:r>
            <a:endParaRPr sz="1600" b="1" kern="0">
              <a:solidFill>
                <a:srgbClr val="020B73"/>
              </a:solidFill>
              <a:latin typeface="Red Hat Display"/>
              <a:ea typeface="Red Hat Display"/>
              <a:cs typeface="Red Hat Display"/>
              <a:sym typeface="Red Hat Display"/>
            </a:endParaRPr>
          </a:p>
        </p:txBody>
      </p:sp>
      <p:sp>
        <p:nvSpPr>
          <p:cNvPr id="452" name="Google Shape;452;p32"/>
          <p:cNvSpPr txBox="1"/>
          <p:nvPr/>
        </p:nvSpPr>
        <p:spPr>
          <a:xfrm>
            <a:off x="8596254" y="1494701"/>
            <a:ext cx="1151700" cy="338514"/>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1600" b="1" kern="0">
                <a:solidFill>
                  <a:srgbClr val="020B73"/>
                </a:solidFill>
                <a:latin typeface="Red Hat Display"/>
                <a:ea typeface="Red Hat Display"/>
                <a:cs typeface="Red Hat Display"/>
                <a:sym typeface="Red Hat Display"/>
              </a:rPr>
              <a:t>PASSION</a:t>
            </a:r>
            <a:endParaRPr sz="1400" kern="0">
              <a:solidFill>
                <a:srgbClr val="000000"/>
              </a:solidFill>
              <a:latin typeface="Arial"/>
              <a:cs typeface="Arial"/>
              <a:sym typeface="Arial"/>
            </a:endParaRPr>
          </a:p>
        </p:txBody>
      </p:sp>
      <p:sp>
        <p:nvSpPr>
          <p:cNvPr id="453" name="Google Shape;453;p32"/>
          <p:cNvSpPr txBox="1"/>
          <p:nvPr/>
        </p:nvSpPr>
        <p:spPr>
          <a:xfrm>
            <a:off x="9431775" y="3190901"/>
            <a:ext cx="1375800" cy="338514"/>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1600" b="1" kern="0">
                <a:solidFill>
                  <a:srgbClr val="FFFFFF"/>
                </a:solidFill>
                <a:latin typeface="Red Hat Display"/>
                <a:ea typeface="Red Hat Display"/>
                <a:cs typeface="Red Hat Display"/>
                <a:sym typeface="Red Hat Display"/>
              </a:rPr>
              <a:t>STRATEGY</a:t>
            </a:r>
            <a:endParaRPr sz="1400" kern="0">
              <a:solidFill>
                <a:srgbClr val="000000"/>
              </a:solidFill>
              <a:latin typeface="Arial"/>
              <a:cs typeface="Arial"/>
              <a:sym typeface="Arial"/>
            </a:endParaRPr>
          </a:p>
        </p:txBody>
      </p:sp>
      <p:sp>
        <p:nvSpPr>
          <p:cNvPr id="454" name="Google Shape;454;p32"/>
          <p:cNvSpPr txBox="1"/>
          <p:nvPr/>
        </p:nvSpPr>
        <p:spPr>
          <a:xfrm>
            <a:off x="6400800" y="4903625"/>
            <a:ext cx="1718101" cy="338514"/>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1600" b="1" kern="0">
                <a:solidFill>
                  <a:srgbClr val="020B73"/>
                </a:solidFill>
                <a:latin typeface="Red Hat Display"/>
                <a:ea typeface="Red Hat Display"/>
                <a:cs typeface="Red Hat Display"/>
                <a:sym typeface="Red Hat Display"/>
              </a:rPr>
              <a:t>ADAPTABILITY</a:t>
            </a:r>
            <a:endParaRPr sz="1400" kern="0">
              <a:solidFill>
                <a:srgbClr val="000000"/>
              </a:solidFill>
              <a:latin typeface="Arial"/>
              <a:cs typeface="Arial"/>
              <a:sym typeface="Arial"/>
            </a:endParaRPr>
          </a:p>
        </p:txBody>
      </p:sp>
      <p:sp>
        <p:nvSpPr>
          <p:cNvPr id="455" name="Google Shape;455;p32"/>
          <p:cNvSpPr txBox="1"/>
          <p:nvPr/>
        </p:nvSpPr>
        <p:spPr>
          <a:xfrm>
            <a:off x="8430473" y="4903625"/>
            <a:ext cx="1463700" cy="338514"/>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1600" b="1" kern="0">
                <a:solidFill>
                  <a:srgbClr val="FFFFFF"/>
                </a:solidFill>
                <a:latin typeface="Red Hat Display"/>
                <a:ea typeface="Red Hat Display"/>
                <a:cs typeface="Red Hat Display"/>
                <a:sym typeface="Red Hat Display"/>
              </a:rPr>
              <a:t>CREATIVITY</a:t>
            </a:r>
            <a:endParaRPr sz="1400" kern="0">
              <a:solidFill>
                <a:srgbClr val="000000"/>
              </a:solidFill>
              <a:latin typeface="Arial"/>
              <a:cs typeface="Arial"/>
              <a:sym typeface="Arial"/>
            </a:endParaRPr>
          </a:p>
        </p:txBody>
      </p:sp>
      <p:sp>
        <p:nvSpPr>
          <p:cNvPr id="456" name="Google Shape;456;p32"/>
          <p:cNvSpPr txBox="1"/>
          <p:nvPr/>
        </p:nvSpPr>
        <p:spPr>
          <a:xfrm>
            <a:off x="-53027" y="2456446"/>
            <a:ext cx="7359000" cy="1945107"/>
          </a:xfrm>
          <a:prstGeom prst="rect">
            <a:avLst/>
          </a:prstGeom>
          <a:noFill/>
          <a:ln>
            <a:noFill/>
          </a:ln>
        </p:spPr>
        <p:txBody>
          <a:bodyPr spcFirstLastPara="1" wrap="square" lIns="121900" tIns="121900" rIns="121900" bIns="121900" anchor="t" anchorCtr="0">
            <a:spAutoFit/>
          </a:bodyPr>
          <a:lstStyle/>
          <a:p>
            <a:pPr marL="457189" indent="-342891" algn="ctr" defTabSz="914377">
              <a:lnSpc>
                <a:spcPct val="115000"/>
              </a:lnSpc>
              <a:buClr>
                <a:srgbClr val="00A3E3"/>
              </a:buClr>
              <a:buSzPts val="1800"/>
            </a:pPr>
            <a:r>
              <a:rPr lang="en-US" sz="3200" kern="0">
                <a:solidFill>
                  <a:srgbClr val="FFFFFF"/>
                </a:solidFill>
                <a:latin typeface="Red Hat Display" panose="02010303040201060303" pitchFamily="2" charset="0"/>
                <a:ea typeface="Red Hat Display" panose="02010303040201060303" pitchFamily="2" charset="0"/>
                <a:cs typeface="Red Hat Display" panose="02010303040201060303" pitchFamily="2" charset="0"/>
                <a:sym typeface="Arial"/>
              </a:rPr>
              <a:t>Curiosity</a:t>
            </a:r>
            <a:r>
              <a:rPr lang="en-US" sz="3200" kern="0">
                <a:solidFill>
                  <a:srgbClr val="7BFCFC"/>
                </a:solidFill>
                <a:latin typeface="Red Hat Display" panose="02010303040201060303" pitchFamily="2" charset="0"/>
                <a:ea typeface="Red Hat Display" panose="02010303040201060303" pitchFamily="2" charset="0"/>
                <a:cs typeface="Red Hat Display" panose="02010303040201060303" pitchFamily="2" charset="0"/>
                <a:sym typeface="Arial"/>
              </a:rPr>
              <a:t> + </a:t>
            </a:r>
            <a:r>
              <a:rPr lang="en-US" sz="3200" kern="0">
                <a:solidFill>
                  <a:srgbClr val="FFFFFF"/>
                </a:solidFill>
                <a:latin typeface="Red Hat Display" panose="02010303040201060303" pitchFamily="2" charset="0"/>
                <a:ea typeface="Red Hat Display" panose="02010303040201060303" pitchFamily="2" charset="0"/>
                <a:cs typeface="Red Hat Display" panose="02010303040201060303" pitchFamily="2" charset="0"/>
                <a:sym typeface="Arial"/>
              </a:rPr>
              <a:t>adaptability</a:t>
            </a:r>
            <a:r>
              <a:rPr lang="en-US" sz="3200" kern="0">
                <a:solidFill>
                  <a:srgbClr val="7BFCFC"/>
                </a:solidFill>
                <a:latin typeface="Red Hat Display" panose="02010303040201060303" pitchFamily="2" charset="0"/>
                <a:ea typeface="Red Hat Display" panose="02010303040201060303" pitchFamily="2" charset="0"/>
                <a:cs typeface="Red Hat Display" panose="02010303040201060303" pitchFamily="2" charset="0"/>
                <a:sym typeface="Arial"/>
              </a:rPr>
              <a:t> is the closest thing to a durable advantage that exists right now.</a:t>
            </a:r>
            <a:endParaRPr sz="2133" kern="0">
              <a:solidFill>
                <a:srgbClr val="7BFCFC"/>
              </a:solidFill>
              <a:latin typeface="Red Hat Display" panose="02010303040201060303" pitchFamily="2" charset="0"/>
              <a:ea typeface="Red Hat Display" panose="02010303040201060303" pitchFamily="2" charset="0"/>
              <a:cs typeface="Red Hat Display" panose="02010303040201060303" pitchFamily="2" charset="0"/>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8A186-FB44-428F-9AD6-F8CBCC745929}"/>
              </a:ext>
            </a:extLst>
          </p:cNvPr>
          <p:cNvSpPr>
            <a:spLocks noGrp="1"/>
          </p:cNvSpPr>
          <p:nvPr>
            <p:ph type="title"/>
          </p:nvPr>
        </p:nvSpPr>
        <p:spPr/>
        <p:txBody>
          <a:bodyPr/>
          <a:lstStyle/>
          <a:p>
            <a:r>
              <a:rPr lang="en-US"/>
              <a:t>Welcome</a:t>
            </a:r>
            <a:endParaRPr lang="en-US">
              <a:solidFill>
                <a:schemeClr val="accent1"/>
              </a:solidFill>
            </a:endParaRPr>
          </a:p>
        </p:txBody>
      </p:sp>
      <p:sp>
        <p:nvSpPr>
          <p:cNvPr id="3" name="Text Placeholder 2">
            <a:extLst>
              <a:ext uri="{FF2B5EF4-FFF2-40B4-BE49-F238E27FC236}">
                <a16:creationId xmlns:a16="http://schemas.microsoft.com/office/drawing/2014/main" id="{720B2CB0-302E-44B0-9173-D88D896238F9}"/>
              </a:ext>
            </a:extLst>
          </p:cNvPr>
          <p:cNvSpPr>
            <a:spLocks noGrp="1"/>
          </p:cNvSpPr>
          <p:nvPr>
            <p:ph type="body" sz="quarter" idx="32"/>
          </p:nvPr>
        </p:nvSpPr>
        <p:spPr/>
        <p:txBody>
          <a:bodyPr/>
          <a:lstStyle/>
          <a:p>
            <a:r>
              <a:rPr lang="en-US">
                <a:solidFill>
                  <a:schemeClr val="accent2"/>
                </a:solidFill>
              </a:rPr>
              <a:t> </a:t>
            </a:r>
          </a:p>
        </p:txBody>
      </p:sp>
      <p:grpSp>
        <p:nvGrpSpPr>
          <p:cNvPr id="33" name="Group 32">
            <a:extLst>
              <a:ext uri="{FF2B5EF4-FFF2-40B4-BE49-F238E27FC236}">
                <a16:creationId xmlns:a16="http://schemas.microsoft.com/office/drawing/2014/main" id="{9FE33D11-8294-6F20-0C0F-6546DC03A0E5}"/>
              </a:ext>
            </a:extLst>
          </p:cNvPr>
          <p:cNvGrpSpPr/>
          <p:nvPr/>
        </p:nvGrpSpPr>
        <p:grpSpPr>
          <a:xfrm>
            <a:off x="5062447" y="1368000"/>
            <a:ext cx="2067105" cy="3833897"/>
            <a:chOff x="9656969" y="2139833"/>
            <a:chExt cx="1533253" cy="2836879"/>
          </a:xfrm>
        </p:grpSpPr>
        <p:sp>
          <p:nvSpPr>
            <p:cNvPr id="12" name="TextBox 37">
              <a:extLst>
                <a:ext uri="{FF2B5EF4-FFF2-40B4-BE49-F238E27FC236}">
                  <a16:creationId xmlns:a16="http://schemas.microsoft.com/office/drawing/2014/main" id="{2410CC18-7E81-3E69-F381-71593181210A}"/>
                </a:ext>
              </a:extLst>
            </p:cNvPr>
            <p:cNvSpPr txBox="1"/>
            <p:nvPr/>
          </p:nvSpPr>
          <p:spPr>
            <a:xfrm>
              <a:off x="9656969" y="4263796"/>
              <a:ext cx="1533253" cy="712916"/>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929"/>
                </a:lnSpc>
                <a:spcBef>
                  <a:spcPts val="0"/>
                </a:spcBef>
                <a:spcAft>
                  <a:spcPts val="0"/>
                </a:spcAft>
                <a:buClrTx/>
                <a:buSzTx/>
                <a:buFontTx/>
                <a:buNone/>
                <a:tabLst/>
                <a:defRPr/>
              </a:pPr>
              <a:r>
                <a:rPr lang="en-US" sz="1400" b="1">
                  <a:solidFill>
                    <a:srgbClr val="000000"/>
                  </a:solidFill>
                  <a:latin typeface="Aptos" panose="020B0004020202020204" pitchFamily="34" charset="0"/>
                  <a:ea typeface="Helios Extended Bold"/>
                  <a:cs typeface="Helios Extended Bold"/>
                  <a:sym typeface="Helios Extended Bold"/>
                </a:rPr>
                <a:t>Lee Ernst</a:t>
              </a:r>
              <a:br>
                <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Bold"/>
                  <a:cs typeface="Helios Extended Bold"/>
                  <a:sym typeface="Helios Extended Bold"/>
                </a:rPr>
              </a:br>
              <a:r>
                <a:rPr lang="en-US" sz="1400">
                  <a:solidFill>
                    <a:srgbClr val="000000"/>
                  </a:solidFill>
                  <a:latin typeface="Aptos" panose="020B0004020202020204" pitchFamily="34" charset="0"/>
                  <a:ea typeface="Helios Extended Bold"/>
                  <a:cs typeface="Helios Extended Bold"/>
                  <a:sym typeface="Helios Extended"/>
                </a:rPr>
                <a:t>CEO and Senior Consultant</a:t>
              </a:r>
              <a:endPar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a:cs typeface="Helios Extended"/>
                <a:sym typeface="Helios Extended"/>
              </a:endParaRPr>
            </a:p>
            <a:p>
              <a:pPr marL="0" marR="0" lvl="0" indent="0" algn="ctr" defTabSz="609539" rtl="0" eaLnBrk="1" fontAlgn="auto" latinLnBrk="0" hangingPunct="1">
                <a:lnSpc>
                  <a:spcPts val="1929"/>
                </a:lnSpc>
                <a:spcBef>
                  <a:spcPts val="0"/>
                </a:spcBef>
                <a:spcAft>
                  <a:spcPts val="0"/>
                </a:spcAft>
                <a:buClrTx/>
                <a:buSzTx/>
                <a:buFontTx/>
                <a:buNone/>
                <a:tabLst/>
                <a:defRPr/>
              </a:pPr>
              <a:r>
                <a:rPr lang="en-US" sz="1400">
                  <a:solidFill>
                    <a:schemeClr val="accent2"/>
                  </a:solidFill>
                  <a:latin typeface="Aptos" panose="020B0004020202020204" pitchFamily="34" charset="0"/>
                  <a:ea typeface="Helios Extended"/>
                  <a:cs typeface="Helios Extended"/>
                  <a:sym typeface="Helios Extended"/>
                </a:rPr>
                <a:t>JGA</a:t>
              </a:r>
              <a:endPar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endParaRPr>
            </a:p>
          </p:txBody>
        </p:sp>
        <p:sp>
          <p:nvSpPr>
            <p:cNvPr id="19" name="Freeform 9">
              <a:extLst>
                <a:ext uri="{FF2B5EF4-FFF2-40B4-BE49-F238E27FC236}">
                  <a16:creationId xmlns:a16="http://schemas.microsoft.com/office/drawing/2014/main" id="{8CCCF09B-C893-39D3-53AF-B0B76529DDF5}"/>
                </a:ext>
              </a:extLst>
            </p:cNvPr>
            <p:cNvSpPr/>
            <p:nvPr/>
          </p:nvSpPr>
          <p:spPr>
            <a:xfrm>
              <a:off x="9656969" y="2139833"/>
              <a:ext cx="1533253" cy="207879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pic>
          <p:nvPicPr>
            <p:cNvPr id="24" name="Picture 23">
              <a:extLst>
                <a:ext uri="{FF2B5EF4-FFF2-40B4-BE49-F238E27FC236}">
                  <a16:creationId xmlns:a16="http://schemas.microsoft.com/office/drawing/2014/main" id="{7F1D5A37-927F-5646-9FD6-4C468616BB92}"/>
                </a:ext>
              </a:extLst>
            </p:cNvPr>
            <p:cNvPicPr>
              <a:picLocks noChangeAspect="1"/>
            </p:cNvPicPr>
            <p:nvPr/>
          </p:nvPicPr>
          <p:blipFill>
            <a:blip r:embed="rId3"/>
            <a:srcRect t="4959" b="4959"/>
            <a:stretch/>
          </p:blipFill>
          <p:spPr>
            <a:xfrm>
              <a:off x="9745805" y="2243339"/>
              <a:ext cx="1373509" cy="1851440"/>
            </a:xfrm>
            <a:prstGeom prst="ellipse">
              <a:avLst/>
            </a:prstGeom>
          </p:spPr>
        </p:pic>
      </p:grpSp>
    </p:spTree>
    <p:extLst>
      <p:ext uri="{BB962C8B-B14F-4D97-AF65-F5344CB8AC3E}">
        <p14:creationId xmlns:p14="http://schemas.microsoft.com/office/powerpoint/2010/main" val="20891613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466"/>
        <p:cNvGrpSpPr/>
        <p:nvPr/>
      </p:nvGrpSpPr>
      <p:grpSpPr>
        <a:xfrm>
          <a:off x="0" y="0"/>
          <a:ext cx="0" cy="0"/>
          <a:chOff x="0" y="0"/>
          <a:chExt cx="0" cy="0"/>
        </a:xfrm>
      </p:grpSpPr>
      <p:pic>
        <p:nvPicPr>
          <p:cNvPr id="467" name="Google Shape;467;p34" title="virtuous bg.png"/>
          <p:cNvPicPr preferRelativeResize="0"/>
          <p:nvPr/>
        </p:nvPicPr>
        <p:blipFill rotWithShape="1">
          <a:blip r:embed="rId4">
            <a:alphaModFix/>
          </a:blip>
          <a:srcRect/>
          <a:stretch/>
        </p:blipFill>
        <p:spPr>
          <a:xfrm>
            <a:off x="2" y="6746067"/>
            <a:ext cx="12192031" cy="111932"/>
          </a:xfrm>
          <a:prstGeom prst="rect">
            <a:avLst/>
          </a:prstGeom>
          <a:noFill/>
          <a:ln>
            <a:noFill/>
          </a:ln>
        </p:spPr>
      </p:pic>
      <p:pic>
        <p:nvPicPr>
          <p:cNvPr id="468" name="Google Shape;468;p34" title="Ellipse 2330.png"/>
          <p:cNvPicPr preferRelativeResize="0"/>
          <p:nvPr/>
        </p:nvPicPr>
        <p:blipFill rotWithShape="1">
          <a:blip r:embed="rId5">
            <a:alphaModFix/>
          </a:blip>
          <a:srcRect/>
          <a:stretch/>
        </p:blipFill>
        <p:spPr>
          <a:xfrm>
            <a:off x="8697701" y="2"/>
            <a:ext cx="3494299" cy="6684167"/>
          </a:xfrm>
          <a:prstGeom prst="rect">
            <a:avLst/>
          </a:prstGeom>
          <a:noFill/>
          <a:ln>
            <a:noFill/>
          </a:ln>
        </p:spPr>
      </p:pic>
      <p:sp>
        <p:nvSpPr>
          <p:cNvPr id="469" name="Google Shape;469;p34"/>
          <p:cNvSpPr txBox="1"/>
          <p:nvPr/>
        </p:nvSpPr>
        <p:spPr>
          <a:xfrm>
            <a:off x="714301" y="2009802"/>
            <a:ext cx="11477700" cy="954067"/>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5600" kern="0">
                <a:solidFill>
                  <a:srgbClr val="000000"/>
                </a:solidFill>
                <a:latin typeface="Red Hat Display ExtraBold"/>
                <a:ea typeface="Red Hat Display ExtraBold"/>
                <a:cs typeface="Red Hat Display ExtraBold"/>
                <a:sym typeface="Red Hat Display ExtraBold"/>
              </a:rPr>
              <a:t>What’s your </a:t>
            </a:r>
            <a:r>
              <a:rPr lang="en-US" sz="5600" kern="0">
                <a:solidFill>
                  <a:srgbClr val="25A3E3"/>
                </a:solidFill>
                <a:latin typeface="Red Hat Display ExtraBold"/>
                <a:ea typeface="Red Hat Display ExtraBold"/>
                <a:cs typeface="Red Hat Display ExtraBold"/>
                <a:sym typeface="Red Hat Display ExtraBold"/>
              </a:rPr>
              <a:t>CQ</a:t>
            </a:r>
            <a:r>
              <a:rPr lang="en-US" sz="5600" kern="0">
                <a:solidFill>
                  <a:srgbClr val="000000"/>
                </a:solidFill>
                <a:latin typeface="Red Hat Display ExtraBold"/>
                <a:ea typeface="Red Hat Display ExtraBold"/>
                <a:cs typeface="Red Hat Display ExtraBold"/>
                <a:sym typeface="Red Hat Display ExtraBold"/>
              </a:rPr>
              <a:t>?</a:t>
            </a:r>
            <a:endParaRPr sz="5600" kern="0">
              <a:solidFill>
                <a:srgbClr val="000000"/>
              </a:solidFill>
              <a:latin typeface="Red Hat Display ExtraBold"/>
              <a:ea typeface="Red Hat Display ExtraBold"/>
              <a:cs typeface="Red Hat Display ExtraBold"/>
              <a:sym typeface="Red Hat Display ExtraBold"/>
            </a:endParaRPr>
          </a:p>
        </p:txBody>
      </p:sp>
      <p:sp>
        <p:nvSpPr>
          <p:cNvPr id="470" name="Google Shape;470;p34"/>
          <p:cNvSpPr txBox="1"/>
          <p:nvPr/>
        </p:nvSpPr>
        <p:spPr>
          <a:xfrm>
            <a:off x="714300" y="3167385"/>
            <a:ext cx="9168800" cy="1036269"/>
          </a:xfrm>
          <a:prstGeom prst="rect">
            <a:avLst/>
          </a:prstGeom>
          <a:noFill/>
          <a:ln>
            <a:noFill/>
          </a:ln>
        </p:spPr>
        <p:txBody>
          <a:bodyPr spcFirstLastPara="1" wrap="square" lIns="91425" tIns="45700" rIns="91425" bIns="45700" anchor="t" anchorCtr="0">
            <a:spAutoFit/>
          </a:bodyPr>
          <a:lstStyle/>
          <a:p>
            <a:pPr defTabSz="914377">
              <a:lnSpc>
                <a:spcPct val="115000"/>
              </a:lnSpc>
              <a:buClr>
                <a:srgbClr val="000000"/>
              </a:buClr>
            </a:pPr>
            <a:r>
              <a:rPr lang="en-US" sz="2667" kern="0">
                <a:solidFill>
                  <a:srgbClr val="20262A"/>
                </a:solidFill>
                <a:latin typeface="Red Hat Display"/>
                <a:ea typeface="Red Hat Display"/>
                <a:cs typeface="Red Hat Display"/>
                <a:sym typeface="Red Hat Display"/>
              </a:rPr>
              <a:t>AI can process data, generate insights, and create beautiful things. But it can’t </a:t>
            </a:r>
            <a:r>
              <a:rPr lang="en-US" sz="2667" b="1" kern="0">
                <a:solidFill>
                  <a:srgbClr val="00A3E3"/>
                </a:solidFill>
                <a:latin typeface="Red Hat Display"/>
                <a:ea typeface="Red Hat Display"/>
                <a:cs typeface="Red Hat Display"/>
                <a:sym typeface="Red Hat Display"/>
              </a:rPr>
              <a:t>wonder</a:t>
            </a:r>
            <a:r>
              <a:rPr lang="en-US" sz="2667" kern="0">
                <a:solidFill>
                  <a:srgbClr val="20262A"/>
                </a:solidFill>
                <a:latin typeface="Red Hat Display"/>
                <a:ea typeface="Red Hat Display"/>
                <a:cs typeface="Red Hat Display"/>
                <a:sym typeface="Red Hat Display"/>
              </a:rPr>
              <a:t>.</a:t>
            </a:r>
            <a:endParaRPr sz="2667" kern="0">
              <a:solidFill>
                <a:srgbClr val="20262A"/>
              </a:solidFill>
              <a:latin typeface="Red Hat Display"/>
              <a:ea typeface="Red Hat Display"/>
              <a:cs typeface="Red Hat Display"/>
              <a:sym typeface="Red Hat Display"/>
            </a:endParaRPr>
          </a:p>
        </p:txBody>
      </p:sp>
      <p:pic>
        <p:nvPicPr>
          <p:cNvPr id="471" name="Google Shape;471;p34"/>
          <p:cNvPicPr preferRelativeResize="0"/>
          <p:nvPr/>
        </p:nvPicPr>
        <p:blipFill rotWithShape="1">
          <a:blip r:embed="rId6">
            <a:alphaModFix/>
          </a:blip>
          <a:srcRect/>
          <a:stretch/>
        </p:blipFill>
        <p:spPr>
          <a:xfrm rot="-3398556">
            <a:off x="-411198" y="4762100"/>
            <a:ext cx="2119636" cy="2966736"/>
          </a:xfrm>
          <a:prstGeom prst="rect">
            <a:avLst/>
          </a:prstGeom>
          <a:noFill/>
          <a:ln>
            <a:noFill/>
          </a:ln>
        </p:spPr>
      </p:pic>
      <p:pic>
        <p:nvPicPr>
          <p:cNvPr id="472" name="Google Shape;472;p34" title="Virtuous Logo.png"/>
          <p:cNvPicPr preferRelativeResize="0"/>
          <p:nvPr/>
        </p:nvPicPr>
        <p:blipFill rotWithShape="1">
          <a:blip r:embed="rId7">
            <a:alphaModFix/>
          </a:blip>
          <a:srcRect t="4419" b="4429"/>
          <a:stretch/>
        </p:blipFill>
        <p:spPr>
          <a:xfrm>
            <a:off x="10946273" y="6494600"/>
            <a:ext cx="1042416" cy="182880"/>
          </a:xfrm>
          <a:prstGeom prst="rect">
            <a:avLst/>
          </a:prstGeom>
          <a:noFill/>
          <a:ln>
            <a:noFill/>
          </a:ln>
        </p:spPr>
      </p:pic>
      <p:sp>
        <p:nvSpPr>
          <p:cNvPr id="473" name="Google Shape;473;p34"/>
          <p:cNvSpPr txBox="1"/>
          <p:nvPr/>
        </p:nvSpPr>
        <p:spPr>
          <a:xfrm>
            <a:off x="714300" y="4345384"/>
            <a:ext cx="9168800" cy="564281"/>
          </a:xfrm>
          <a:prstGeom prst="rect">
            <a:avLst/>
          </a:prstGeom>
          <a:noFill/>
          <a:ln>
            <a:noFill/>
          </a:ln>
        </p:spPr>
        <p:txBody>
          <a:bodyPr spcFirstLastPara="1" wrap="square" lIns="91425" tIns="45700" rIns="91425" bIns="45700" anchor="t" anchorCtr="0">
            <a:spAutoFit/>
          </a:bodyPr>
          <a:lstStyle/>
          <a:p>
            <a:pPr defTabSz="914377">
              <a:lnSpc>
                <a:spcPct val="115000"/>
              </a:lnSpc>
              <a:buClr>
                <a:srgbClr val="000000"/>
              </a:buClr>
            </a:pPr>
            <a:r>
              <a:rPr lang="en-US" sz="2667" b="1" kern="0">
                <a:solidFill>
                  <a:srgbClr val="20262A"/>
                </a:solidFill>
                <a:latin typeface="Red Hat Display"/>
                <a:ea typeface="Red Hat Display"/>
                <a:cs typeface="Red Hat Display"/>
                <a:sym typeface="Red Hat Display"/>
              </a:rPr>
              <a:t>That’s </a:t>
            </a:r>
            <a:r>
              <a:rPr lang="en-US" sz="2667" b="1" kern="0">
                <a:solidFill>
                  <a:srgbClr val="00A3E3"/>
                </a:solidFill>
                <a:latin typeface="Red Hat Display"/>
                <a:ea typeface="Red Hat Display"/>
                <a:cs typeface="Red Hat Display"/>
                <a:sym typeface="Red Hat Display"/>
              </a:rPr>
              <a:t>your</a:t>
            </a:r>
            <a:r>
              <a:rPr lang="en-US" sz="2667" b="1" kern="0">
                <a:solidFill>
                  <a:srgbClr val="20262A"/>
                </a:solidFill>
                <a:latin typeface="Red Hat Display"/>
                <a:ea typeface="Red Hat Display"/>
                <a:cs typeface="Red Hat Display"/>
                <a:sym typeface="Red Hat Display"/>
              </a:rPr>
              <a:t> job.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39">
          <a:extLst>
            <a:ext uri="{FF2B5EF4-FFF2-40B4-BE49-F238E27FC236}">
              <a16:creationId xmlns:a16="http://schemas.microsoft.com/office/drawing/2014/main" id="{CA2EB3A6-DCE4-E26C-584B-4C906C9C5961}"/>
            </a:ext>
          </a:extLst>
        </p:cNvPr>
        <p:cNvGrpSpPr/>
        <p:nvPr/>
      </p:nvGrpSpPr>
      <p:grpSpPr>
        <a:xfrm>
          <a:off x="0" y="0"/>
          <a:ext cx="0" cy="0"/>
          <a:chOff x="0" y="0"/>
          <a:chExt cx="0" cy="0"/>
        </a:xfrm>
      </p:grpSpPr>
      <p:pic>
        <p:nvPicPr>
          <p:cNvPr id="540" name="Google Shape;540;p42" title="virtuous bg.png">
            <a:extLst>
              <a:ext uri="{FF2B5EF4-FFF2-40B4-BE49-F238E27FC236}">
                <a16:creationId xmlns:a16="http://schemas.microsoft.com/office/drawing/2014/main" id="{08460CA7-8417-67EB-50EC-1EC7C3924CF5}"/>
              </a:ext>
            </a:extLst>
          </p:cNvPr>
          <p:cNvPicPr preferRelativeResize="0"/>
          <p:nvPr/>
        </p:nvPicPr>
        <p:blipFill rotWithShape="1">
          <a:blip r:embed="rId4">
            <a:alphaModFix/>
          </a:blip>
          <a:srcRect/>
          <a:stretch/>
        </p:blipFill>
        <p:spPr>
          <a:xfrm>
            <a:off x="2" y="6746067"/>
            <a:ext cx="12192031" cy="111932"/>
          </a:xfrm>
          <a:prstGeom prst="rect">
            <a:avLst/>
          </a:prstGeom>
          <a:noFill/>
          <a:ln>
            <a:noFill/>
          </a:ln>
        </p:spPr>
      </p:pic>
      <p:pic>
        <p:nvPicPr>
          <p:cNvPr id="541" name="Google Shape;541;p42" title="Ellipse 2330.png">
            <a:extLst>
              <a:ext uri="{FF2B5EF4-FFF2-40B4-BE49-F238E27FC236}">
                <a16:creationId xmlns:a16="http://schemas.microsoft.com/office/drawing/2014/main" id="{A4945F35-13A5-5A6D-AECF-06F91DA51416}"/>
              </a:ext>
            </a:extLst>
          </p:cNvPr>
          <p:cNvPicPr preferRelativeResize="0"/>
          <p:nvPr/>
        </p:nvPicPr>
        <p:blipFill rotWithShape="1">
          <a:blip r:embed="rId5">
            <a:alphaModFix/>
          </a:blip>
          <a:srcRect/>
          <a:stretch/>
        </p:blipFill>
        <p:spPr>
          <a:xfrm>
            <a:off x="8697701" y="2"/>
            <a:ext cx="3494299" cy="6684167"/>
          </a:xfrm>
          <a:prstGeom prst="rect">
            <a:avLst/>
          </a:prstGeom>
          <a:noFill/>
          <a:ln>
            <a:noFill/>
          </a:ln>
        </p:spPr>
      </p:pic>
      <p:sp>
        <p:nvSpPr>
          <p:cNvPr id="542" name="Google Shape;542;p42">
            <a:extLst>
              <a:ext uri="{FF2B5EF4-FFF2-40B4-BE49-F238E27FC236}">
                <a16:creationId xmlns:a16="http://schemas.microsoft.com/office/drawing/2014/main" id="{153B23D7-CFD0-2423-B28C-1995BC123267}"/>
              </a:ext>
            </a:extLst>
          </p:cNvPr>
          <p:cNvSpPr txBox="1"/>
          <p:nvPr/>
        </p:nvSpPr>
        <p:spPr>
          <a:xfrm>
            <a:off x="714300" y="1641201"/>
            <a:ext cx="11477600" cy="1204007"/>
          </a:xfrm>
          <a:prstGeom prst="rect">
            <a:avLst/>
          </a:prstGeom>
          <a:noFill/>
          <a:ln>
            <a:noFill/>
          </a:ln>
        </p:spPr>
        <p:txBody>
          <a:bodyPr spcFirstLastPara="1" wrap="square" lIns="91425" tIns="45700" rIns="91425" bIns="45700" anchor="t" anchorCtr="0">
            <a:spAutoFit/>
          </a:bodyPr>
          <a:lstStyle/>
          <a:p>
            <a:pPr defTabSz="914377">
              <a:lnSpc>
                <a:spcPct val="128571"/>
              </a:lnSpc>
              <a:buClr>
                <a:srgbClr val="000000"/>
              </a:buClr>
            </a:pPr>
            <a:r>
              <a:rPr lang="en-US" sz="5600" kern="0">
                <a:solidFill>
                  <a:srgbClr val="000000"/>
                </a:solidFill>
                <a:latin typeface="Red Hat Display ExtraBold"/>
                <a:ea typeface="Red Hat Display ExtraBold"/>
                <a:cs typeface="Red Hat Display ExtraBold"/>
                <a:sym typeface="Red Hat Display ExtraBold"/>
              </a:rPr>
              <a:t>[7] tips </a:t>
            </a:r>
            <a:r>
              <a:rPr lang="en-US" sz="5600" kern="0">
                <a:solidFill>
                  <a:srgbClr val="00A3E3"/>
                </a:solidFill>
                <a:latin typeface="Red Hat Display ExtraBold"/>
                <a:ea typeface="Red Hat Display ExtraBold"/>
                <a:cs typeface="Red Hat Display ExtraBold"/>
                <a:sym typeface="Red Hat Display ExtraBold"/>
              </a:rPr>
              <a:t>for AI success</a:t>
            </a:r>
            <a:r>
              <a:rPr lang="en-US" sz="5600" kern="0">
                <a:solidFill>
                  <a:srgbClr val="000000"/>
                </a:solidFill>
                <a:latin typeface="Red Hat Display ExtraBold"/>
                <a:ea typeface="Red Hat Display ExtraBold"/>
                <a:cs typeface="Red Hat Display ExtraBold"/>
                <a:sym typeface="Red Hat Display ExtraBold"/>
              </a:rPr>
              <a:t> </a:t>
            </a:r>
            <a:endParaRPr sz="5600" kern="0">
              <a:solidFill>
                <a:srgbClr val="00A3E3"/>
              </a:solidFill>
              <a:latin typeface="Red Hat Display ExtraBold"/>
              <a:ea typeface="Red Hat Display ExtraBold"/>
              <a:cs typeface="Red Hat Display ExtraBold"/>
              <a:sym typeface="Red Hat Display ExtraBold"/>
            </a:endParaRPr>
          </a:p>
        </p:txBody>
      </p:sp>
      <p:sp>
        <p:nvSpPr>
          <p:cNvPr id="543" name="Google Shape;543;p42">
            <a:extLst>
              <a:ext uri="{FF2B5EF4-FFF2-40B4-BE49-F238E27FC236}">
                <a16:creationId xmlns:a16="http://schemas.microsoft.com/office/drawing/2014/main" id="{3324F61D-C7BE-079D-1506-34C2B080650B}"/>
              </a:ext>
            </a:extLst>
          </p:cNvPr>
          <p:cNvSpPr txBox="1"/>
          <p:nvPr/>
        </p:nvSpPr>
        <p:spPr>
          <a:xfrm>
            <a:off x="714300" y="2798786"/>
            <a:ext cx="10763400" cy="621733"/>
          </a:xfrm>
          <a:prstGeom prst="rect">
            <a:avLst/>
          </a:prstGeom>
          <a:noFill/>
          <a:ln>
            <a:noFill/>
          </a:ln>
        </p:spPr>
        <p:txBody>
          <a:bodyPr spcFirstLastPara="1" wrap="square" lIns="91425" tIns="45700" rIns="91425" bIns="45700" anchor="t" anchorCtr="0">
            <a:spAutoFit/>
          </a:bodyPr>
          <a:lstStyle/>
          <a:p>
            <a:pPr defTabSz="914377">
              <a:lnSpc>
                <a:spcPct val="128571"/>
              </a:lnSpc>
              <a:buClr>
                <a:srgbClr val="000000"/>
              </a:buClr>
            </a:pPr>
            <a:r>
              <a:rPr lang="en-US" sz="2667" kern="0">
                <a:solidFill>
                  <a:srgbClr val="20262A"/>
                </a:solidFill>
                <a:latin typeface="Red Hat Display"/>
                <a:ea typeface="Red Hat Display"/>
                <a:cs typeface="Red Hat Display"/>
                <a:sym typeface="Red Hat Display"/>
              </a:rPr>
              <a:t>Curiosity is not something we learn - it’s </a:t>
            </a:r>
            <a:r>
              <a:rPr lang="en-US" sz="2667" b="1" kern="0">
                <a:solidFill>
                  <a:srgbClr val="20262A"/>
                </a:solidFill>
                <a:latin typeface="Red Hat Display"/>
                <a:ea typeface="Red Hat Display"/>
                <a:cs typeface="Red Hat Display"/>
                <a:sym typeface="Red Hat Display"/>
              </a:rPr>
              <a:t>something we’re born with</a:t>
            </a:r>
            <a:r>
              <a:rPr lang="en-US" sz="2667" kern="0">
                <a:solidFill>
                  <a:srgbClr val="20262A"/>
                </a:solidFill>
                <a:latin typeface="Red Hat Display"/>
                <a:ea typeface="Red Hat Display"/>
                <a:cs typeface="Red Hat Display"/>
                <a:sym typeface="Red Hat Display"/>
              </a:rPr>
              <a:t>.</a:t>
            </a:r>
            <a:endParaRPr sz="2667" kern="0">
              <a:solidFill>
                <a:srgbClr val="20262A"/>
              </a:solidFill>
              <a:latin typeface="Red Hat Display"/>
              <a:ea typeface="Red Hat Display"/>
              <a:cs typeface="Red Hat Display"/>
              <a:sym typeface="Red Hat Display"/>
            </a:endParaRPr>
          </a:p>
        </p:txBody>
      </p:sp>
      <p:pic>
        <p:nvPicPr>
          <p:cNvPr id="544" name="Google Shape;544;p42">
            <a:extLst>
              <a:ext uri="{FF2B5EF4-FFF2-40B4-BE49-F238E27FC236}">
                <a16:creationId xmlns:a16="http://schemas.microsoft.com/office/drawing/2014/main" id="{A436304E-FA09-BB86-B1FC-896C95711309}"/>
              </a:ext>
            </a:extLst>
          </p:cNvPr>
          <p:cNvPicPr preferRelativeResize="0"/>
          <p:nvPr/>
        </p:nvPicPr>
        <p:blipFill rotWithShape="1">
          <a:blip r:embed="rId6">
            <a:alphaModFix/>
          </a:blip>
          <a:srcRect/>
          <a:stretch/>
        </p:blipFill>
        <p:spPr>
          <a:xfrm rot="-3398556">
            <a:off x="-411198" y="4762100"/>
            <a:ext cx="2119636" cy="2966736"/>
          </a:xfrm>
          <a:prstGeom prst="rect">
            <a:avLst/>
          </a:prstGeom>
          <a:noFill/>
          <a:ln>
            <a:noFill/>
          </a:ln>
        </p:spPr>
      </p:pic>
      <p:pic>
        <p:nvPicPr>
          <p:cNvPr id="545" name="Google Shape;545;p42" title="Virtuous Logo.png">
            <a:extLst>
              <a:ext uri="{FF2B5EF4-FFF2-40B4-BE49-F238E27FC236}">
                <a16:creationId xmlns:a16="http://schemas.microsoft.com/office/drawing/2014/main" id="{38718711-6B78-B38D-4813-C7A3596F0BFC}"/>
              </a:ext>
            </a:extLst>
          </p:cNvPr>
          <p:cNvPicPr preferRelativeResize="0"/>
          <p:nvPr/>
        </p:nvPicPr>
        <p:blipFill rotWithShape="1">
          <a:blip r:embed="rId7">
            <a:alphaModFix/>
          </a:blip>
          <a:srcRect t="4419" b="4429"/>
          <a:stretch/>
        </p:blipFill>
        <p:spPr>
          <a:xfrm>
            <a:off x="10946273" y="6494600"/>
            <a:ext cx="1042416" cy="182880"/>
          </a:xfrm>
          <a:prstGeom prst="rect">
            <a:avLst/>
          </a:prstGeom>
          <a:noFill/>
          <a:ln>
            <a:noFill/>
          </a:ln>
        </p:spPr>
      </p:pic>
      <p:sp>
        <p:nvSpPr>
          <p:cNvPr id="546" name="Google Shape;546;p42">
            <a:extLst>
              <a:ext uri="{FF2B5EF4-FFF2-40B4-BE49-F238E27FC236}">
                <a16:creationId xmlns:a16="http://schemas.microsoft.com/office/drawing/2014/main" id="{64259F0E-DAC1-47BD-8B4F-1235A4D45514}"/>
              </a:ext>
            </a:extLst>
          </p:cNvPr>
          <p:cNvSpPr txBox="1"/>
          <p:nvPr/>
        </p:nvSpPr>
        <p:spPr>
          <a:xfrm>
            <a:off x="714300" y="4032402"/>
            <a:ext cx="10764021" cy="1305060"/>
          </a:xfrm>
          <a:prstGeom prst="rect">
            <a:avLst/>
          </a:prstGeom>
          <a:noFill/>
          <a:ln>
            <a:noFill/>
          </a:ln>
        </p:spPr>
        <p:txBody>
          <a:bodyPr spcFirstLastPara="1" wrap="square" lIns="121900" tIns="121900" rIns="121900" bIns="121900" anchor="t" anchorCtr="0">
            <a:spAutoFit/>
          </a:bodyPr>
          <a:lstStyle/>
          <a:p>
            <a:pPr defTabSz="914377">
              <a:lnSpc>
                <a:spcPct val="128571"/>
              </a:lnSpc>
              <a:buClr>
                <a:srgbClr val="000000"/>
              </a:buClr>
            </a:pPr>
            <a:r>
              <a:rPr lang="en-US" sz="2667" kern="0">
                <a:solidFill>
                  <a:srgbClr val="20262A"/>
                </a:solidFill>
                <a:latin typeface="Red Hat Display"/>
                <a:ea typeface="Red Hat Display"/>
                <a:cs typeface="Red Hat Display"/>
                <a:sym typeface="Red Hat Display"/>
              </a:rPr>
              <a:t>The real challenge isn’t gaining curiosity but </a:t>
            </a:r>
            <a:r>
              <a:rPr lang="en-US" sz="2667" b="1" kern="0">
                <a:solidFill>
                  <a:srgbClr val="00A3E3"/>
                </a:solidFill>
                <a:latin typeface="Red Hat Display"/>
                <a:ea typeface="Red Hat Display"/>
                <a:cs typeface="Red Hat Display"/>
                <a:sym typeface="Red Hat Display"/>
              </a:rPr>
              <a:t>protecting</a:t>
            </a:r>
            <a:r>
              <a:rPr lang="en-US" sz="2667" kern="0">
                <a:solidFill>
                  <a:srgbClr val="20262A"/>
                </a:solidFill>
                <a:latin typeface="Red Hat Display"/>
                <a:ea typeface="Red Hat Display"/>
                <a:cs typeface="Red Hat Display"/>
                <a:sym typeface="Red Hat Display"/>
              </a:rPr>
              <a:t> it from a world that tries to </a:t>
            </a:r>
            <a:r>
              <a:rPr lang="en-US" sz="2667" b="1" kern="0">
                <a:solidFill>
                  <a:srgbClr val="00A3E3"/>
                </a:solidFill>
                <a:latin typeface="Red Hat Display"/>
                <a:ea typeface="Red Hat Display"/>
                <a:cs typeface="Red Hat Display"/>
                <a:sym typeface="Red Hat Display"/>
              </a:rPr>
              <a:t>tame</a:t>
            </a:r>
            <a:r>
              <a:rPr lang="en-US" sz="2667" kern="0">
                <a:solidFill>
                  <a:srgbClr val="20262A"/>
                </a:solidFill>
                <a:latin typeface="Red Hat Display"/>
                <a:ea typeface="Red Hat Display"/>
                <a:cs typeface="Red Hat Display"/>
                <a:sym typeface="Red Hat Display"/>
              </a:rPr>
              <a:t> it.</a:t>
            </a:r>
            <a:endParaRPr sz="2667" kern="0">
              <a:solidFill>
                <a:srgbClr val="20262A"/>
              </a:solidFill>
              <a:latin typeface="Red Hat Display"/>
              <a:ea typeface="Red Hat Display"/>
              <a:cs typeface="Red Hat Display"/>
              <a:sym typeface="Red Hat Display"/>
            </a:endParaRPr>
          </a:p>
        </p:txBody>
      </p:sp>
    </p:spTree>
    <p:extLst>
      <p:ext uri="{BB962C8B-B14F-4D97-AF65-F5344CB8AC3E}">
        <p14:creationId xmlns:p14="http://schemas.microsoft.com/office/powerpoint/2010/main" val="4206864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5">
          <a:extLst>
            <a:ext uri="{FF2B5EF4-FFF2-40B4-BE49-F238E27FC236}">
              <a16:creationId xmlns:a16="http://schemas.microsoft.com/office/drawing/2014/main" id="{7FBAF4DB-6218-C2BF-B66B-40725698403D}"/>
            </a:ext>
          </a:extLst>
        </p:cNvPr>
        <p:cNvGrpSpPr/>
        <p:nvPr/>
      </p:nvGrpSpPr>
      <p:grpSpPr>
        <a:xfrm>
          <a:off x="0" y="0"/>
          <a:ext cx="0" cy="0"/>
          <a:chOff x="0" y="0"/>
          <a:chExt cx="0" cy="0"/>
        </a:xfrm>
      </p:grpSpPr>
      <p:pic>
        <p:nvPicPr>
          <p:cNvPr id="796" name="Google Shape;796;p107" title="virtuous bg.png">
            <a:extLst>
              <a:ext uri="{FF2B5EF4-FFF2-40B4-BE49-F238E27FC236}">
                <a16:creationId xmlns:a16="http://schemas.microsoft.com/office/drawing/2014/main" id="{932CC6F4-F5A6-D3BA-7404-903C51D1945B}"/>
              </a:ext>
            </a:extLst>
          </p:cNvPr>
          <p:cNvPicPr preferRelativeResize="0"/>
          <p:nvPr/>
        </p:nvPicPr>
        <p:blipFill rotWithShape="1">
          <a:blip r:embed="rId4">
            <a:alphaModFix/>
          </a:blip>
          <a:srcRect t="98367"/>
          <a:stretch/>
        </p:blipFill>
        <p:spPr>
          <a:xfrm>
            <a:off x="1" y="6746067"/>
            <a:ext cx="12192031" cy="111932"/>
          </a:xfrm>
          <a:prstGeom prst="rect">
            <a:avLst/>
          </a:prstGeom>
          <a:noFill/>
          <a:ln>
            <a:noFill/>
          </a:ln>
        </p:spPr>
      </p:pic>
      <p:pic>
        <p:nvPicPr>
          <p:cNvPr id="797" name="Google Shape;797;p107" title="Ellipse 2330.png">
            <a:extLst>
              <a:ext uri="{FF2B5EF4-FFF2-40B4-BE49-F238E27FC236}">
                <a16:creationId xmlns:a16="http://schemas.microsoft.com/office/drawing/2014/main" id="{6D73A973-1A02-406E-EECD-06C6941F84EE}"/>
              </a:ext>
            </a:extLst>
          </p:cNvPr>
          <p:cNvPicPr preferRelativeResize="0"/>
          <p:nvPr/>
        </p:nvPicPr>
        <p:blipFill rotWithShape="1">
          <a:blip r:embed="rId5">
            <a:alphaModFix/>
          </a:blip>
          <a:srcRect r="31763"/>
          <a:stretch/>
        </p:blipFill>
        <p:spPr>
          <a:xfrm>
            <a:off x="8697700" y="1"/>
            <a:ext cx="3494299" cy="6684167"/>
          </a:xfrm>
          <a:prstGeom prst="rect">
            <a:avLst/>
          </a:prstGeom>
          <a:noFill/>
          <a:ln>
            <a:noFill/>
          </a:ln>
        </p:spPr>
      </p:pic>
      <p:sp>
        <p:nvSpPr>
          <p:cNvPr id="798" name="Google Shape;798;p107">
            <a:extLst>
              <a:ext uri="{FF2B5EF4-FFF2-40B4-BE49-F238E27FC236}">
                <a16:creationId xmlns:a16="http://schemas.microsoft.com/office/drawing/2014/main" id="{E1071250-F82E-B7D5-29E4-93EBB2474887}"/>
              </a:ext>
            </a:extLst>
          </p:cNvPr>
          <p:cNvSpPr txBox="1"/>
          <p:nvPr/>
        </p:nvSpPr>
        <p:spPr>
          <a:xfrm>
            <a:off x="714300" y="2362800"/>
            <a:ext cx="11477600" cy="954067"/>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5600" kern="0">
                <a:solidFill>
                  <a:srgbClr val="000000"/>
                </a:solidFill>
                <a:latin typeface="Red Hat Display ExtraBold"/>
                <a:ea typeface="Red Hat Display ExtraBold"/>
                <a:cs typeface="Red Hat Display ExtraBold"/>
                <a:sym typeface="Red Hat Display ExtraBold"/>
              </a:rPr>
              <a:t>Ask </a:t>
            </a:r>
            <a:r>
              <a:rPr lang="en" sz="5600" kern="0">
                <a:solidFill>
                  <a:srgbClr val="00A3E3"/>
                </a:solidFill>
                <a:latin typeface="Red Hat Display ExtraBold"/>
                <a:ea typeface="Red Hat Display ExtraBold"/>
                <a:cs typeface="Red Hat Display ExtraBold"/>
                <a:sym typeface="Red Hat Display ExtraBold"/>
              </a:rPr>
              <a:t>how can AI help</a:t>
            </a:r>
            <a:endParaRPr sz="5600" kern="0">
              <a:solidFill>
                <a:srgbClr val="00A3E3"/>
              </a:solidFill>
              <a:latin typeface="Red Hat Display ExtraBold"/>
              <a:ea typeface="Red Hat Display ExtraBold"/>
              <a:cs typeface="Red Hat Display ExtraBold"/>
              <a:sym typeface="Red Hat Display ExtraBold"/>
            </a:endParaRPr>
          </a:p>
        </p:txBody>
      </p:sp>
      <p:sp>
        <p:nvSpPr>
          <p:cNvPr id="799" name="Google Shape;799;p107">
            <a:extLst>
              <a:ext uri="{FF2B5EF4-FFF2-40B4-BE49-F238E27FC236}">
                <a16:creationId xmlns:a16="http://schemas.microsoft.com/office/drawing/2014/main" id="{1F976439-3E70-9714-ACB0-3BFED0CF4752}"/>
              </a:ext>
            </a:extLst>
          </p:cNvPr>
          <p:cNvSpPr txBox="1"/>
          <p:nvPr/>
        </p:nvSpPr>
        <p:spPr>
          <a:xfrm>
            <a:off x="714300" y="3520385"/>
            <a:ext cx="9168800" cy="1980245"/>
          </a:xfrm>
          <a:prstGeom prst="rect">
            <a:avLst/>
          </a:prstGeom>
          <a:noFill/>
          <a:ln>
            <a:noFill/>
          </a:ln>
        </p:spPr>
        <p:txBody>
          <a:bodyPr spcFirstLastPara="1" wrap="square" lIns="91433" tIns="45700" rIns="91433" bIns="45700" anchor="t" anchorCtr="0">
            <a:spAutoFit/>
          </a:bodyPr>
          <a:lstStyle/>
          <a:p>
            <a:pPr defTabSz="1219170">
              <a:lnSpc>
                <a:spcPct val="115000"/>
              </a:lnSpc>
              <a:buClr>
                <a:srgbClr val="000000"/>
              </a:buClr>
              <a:buSzPts val="1100"/>
            </a:pPr>
            <a:r>
              <a:rPr lang="en-US" sz="2667"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a:rPr>
              <a:t>The AI-forward mindset asks: "</a:t>
            </a:r>
            <a:r>
              <a:rPr lang="en-US" sz="2667" b="1" kern="0">
                <a:solidFill>
                  <a:srgbClr val="25A3E3"/>
                </a:solidFill>
                <a:latin typeface="Red Hat Display" panose="02010303040201060303" pitchFamily="2" charset="0"/>
                <a:ea typeface="Red Hat Display" panose="02010303040201060303" pitchFamily="2" charset="0"/>
                <a:cs typeface="Red Hat Display" panose="02010303040201060303" pitchFamily="2" charset="0"/>
                <a:sym typeface="Red Hat Display"/>
              </a:rPr>
              <a:t>What if?</a:t>
            </a:r>
            <a:r>
              <a:rPr lang="en-US" sz="2667"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a:rPr>
              <a:t>” </a:t>
            </a:r>
            <a:r>
              <a:rPr lang="en-US" sz="2667" b="1"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a:rPr>
              <a:t>habitually</a:t>
            </a:r>
            <a:r>
              <a:rPr lang="en-US" sz="2667"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a:rPr>
              <a:t>.</a:t>
            </a:r>
          </a:p>
          <a:p>
            <a:pPr defTabSz="1219170">
              <a:lnSpc>
                <a:spcPct val="115000"/>
              </a:lnSpc>
              <a:buClr>
                <a:srgbClr val="000000"/>
              </a:buClr>
              <a:buSzPts val="1100"/>
            </a:pPr>
            <a:endParaRPr lang="en-US" sz="2667"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a:endParaRPr>
          </a:p>
          <a:p>
            <a:pPr defTabSz="1219170">
              <a:lnSpc>
                <a:spcPct val="115000"/>
              </a:lnSpc>
              <a:buClr>
                <a:srgbClr val="000000"/>
              </a:buClr>
              <a:buSzPts val="1100"/>
            </a:pPr>
            <a:r>
              <a:rPr lang="en-US" sz="2667"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Spend </a:t>
            </a:r>
            <a:r>
              <a:rPr lang="en-US" sz="2667" b="1" kern="0">
                <a:solidFill>
                  <a:srgbClr val="25A3E3"/>
                </a:solidFill>
                <a:latin typeface="Red Hat Display" panose="02010303040201060303" pitchFamily="2" charset="0"/>
                <a:ea typeface="Red Hat Display" panose="02010303040201060303" pitchFamily="2" charset="0"/>
                <a:cs typeface="Red Hat Display" panose="02010303040201060303" pitchFamily="2" charset="0"/>
                <a:sym typeface="Arial"/>
              </a:rPr>
              <a:t>one hour a day experimenting</a:t>
            </a:r>
            <a:r>
              <a:rPr lang="en-US" sz="2667" kern="0">
                <a:solidFill>
                  <a:srgbClr val="25A3E3"/>
                </a:solidFill>
                <a:latin typeface="Red Hat Display" panose="02010303040201060303" pitchFamily="2" charset="0"/>
                <a:ea typeface="Red Hat Display" panose="02010303040201060303" pitchFamily="2" charset="0"/>
                <a:cs typeface="Red Hat Display" panose="02010303040201060303" pitchFamily="2" charset="0"/>
                <a:sym typeface="Arial"/>
              </a:rPr>
              <a:t> </a:t>
            </a:r>
            <a:r>
              <a:rPr lang="en-US" sz="2667"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with AI.</a:t>
            </a:r>
          </a:p>
          <a:p>
            <a:pPr defTabSz="1219170">
              <a:lnSpc>
                <a:spcPct val="115000"/>
              </a:lnSpc>
              <a:buClr>
                <a:srgbClr val="000000"/>
              </a:buClr>
              <a:buSzPts val="1100"/>
            </a:pPr>
            <a:r>
              <a:rPr lang="en-US" sz="2667"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Not passively reading about it. </a:t>
            </a:r>
            <a:r>
              <a:rPr lang="en-US" sz="2667" b="1"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Using it.</a:t>
            </a:r>
            <a:endParaRPr sz="2667" b="1"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a:endParaRPr>
          </a:p>
        </p:txBody>
      </p:sp>
      <p:pic>
        <p:nvPicPr>
          <p:cNvPr id="800" name="Google Shape;800;p107">
            <a:extLst>
              <a:ext uri="{FF2B5EF4-FFF2-40B4-BE49-F238E27FC236}">
                <a16:creationId xmlns:a16="http://schemas.microsoft.com/office/drawing/2014/main" id="{12E2FA33-A7C8-B761-7E78-22D9D3834CC5}"/>
              </a:ext>
            </a:extLst>
          </p:cNvPr>
          <p:cNvPicPr preferRelativeResize="0"/>
          <p:nvPr/>
        </p:nvPicPr>
        <p:blipFill>
          <a:blip r:embed="rId6">
            <a:alphaModFix/>
          </a:blip>
          <a:stretch>
            <a:fillRect/>
          </a:stretch>
        </p:blipFill>
        <p:spPr>
          <a:xfrm rot="-3398556">
            <a:off x="-411198" y="4762100"/>
            <a:ext cx="2119636" cy="2966736"/>
          </a:xfrm>
          <a:prstGeom prst="rect">
            <a:avLst/>
          </a:prstGeom>
          <a:noFill/>
          <a:ln>
            <a:noFill/>
          </a:ln>
        </p:spPr>
      </p:pic>
      <p:pic>
        <p:nvPicPr>
          <p:cNvPr id="801" name="Google Shape;801;p107" title="Virtuous Logo.png">
            <a:extLst>
              <a:ext uri="{FF2B5EF4-FFF2-40B4-BE49-F238E27FC236}">
                <a16:creationId xmlns:a16="http://schemas.microsoft.com/office/drawing/2014/main" id="{CDE92A57-0DF2-1F28-87A7-A8AE0A595121}"/>
              </a:ext>
            </a:extLst>
          </p:cNvPr>
          <p:cNvPicPr preferRelativeResize="0"/>
          <p:nvPr/>
        </p:nvPicPr>
        <p:blipFill rotWithShape="1">
          <a:blip r:embed="rId7">
            <a:alphaModFix/>
          </a:blip>
          <a:srcRect t="4420" b="4429"/>
          <a:stretch/>
        </p:blipFill>
        <p:spPr>
          <a:xfrm>
            <a:off x="10946273" y="6494600"/>
            <a:ext cx="1042416" cy="182880"/>
          </a:xfrm>
          <a:prstGeom prst="rect">
            <a:avLst/>
          </a:prstGeom>
          <a:noFill/>
          <a:ln>
            <a:noFill/>
          </a:ln>
        </p:spPr>
      </p:pic>
      <p:sp>
        <p:nvSpPr>
          <p:cNvPr id="2" name="TextBox 1">
            <a:extLst>
              <a:ext uri="{FF2B5EF4-FFF2-40B4-BE49-F238E27FC236}">
                <a16:creationId xmlns:a16="http://schemas.microsoft.com/office/drawing/2014/main" id="{5DFE7C01-8648-9396-C25C-4A0513E2FAB6}"/>
              </a:ext>
            </a:extLst>
          </p:cNvPr>
          <p:cNvSpPr txBox="1"/>
          <p:nvPr/>
        </p:nvSpPr>
        <p:spPr>
          <a:xfrm>
            <a:off x="9906185" y="0"/>
            <a:ext cx="2024913" cy="1897892"/>
          </a:xfrm>
          <a:prstGeom prst="rect">
            <a:avLst/>
          </a:prstGeom>
          <a:noFill/>
        </p:spPr>
        <p:txBody>
          <a:bodyPr wrap="none" rtlCol="0">
            <a:spAutoFit/>
          </a:bodyPr>
          <a:lstStyle/>
          <a:p>
            <a:pPr algn="r" defTabSz="1219170">
              <a:buClr>
                <a:srgbClr val="000000"/>
              </a:buClr>
            </a:pPr>
            <a:r>
              <a:rPr lang="en-US" sz="11733" b="1" kern="0">
                <a:solidFill>
                  <a:srgbClr val="C7DFFB"/>
                </a:solidFill>
                <a:latin typeface="Red Hat Display Black" panose="02010303040201060303" pitchFamily="2" charset="0"/>
                <a:ea typeface="Red Hat Display Black" panose="02010303040201060303" pitchFamily="2" charset="0"/>
                <a:cs typeface="Red Hat Display Black" panose="02010303040201060303" pitchFamily="2" charset="0"/>
                <a:sym typeface="Arial"/>
              </a:rPr>
              <a:t>[1]</a:t>
            </a:r>
          </a:p>
        </p:txBody>
      </p:sp>
    </p:spTree>
    <p:extLst>
      <p:ext uri="{BB962C8B-B14F-4D97-AF65-F5344CB8AC3E}">
        <p14:creationId xmlns:p14="http://schemas.microsoft.com/office/powerpoint/2010/main" val="3498347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5">
          <a:extLst>
            <a:ext uri="{FF2B5EF4-FFF2-40B4-BE49-F238E27FC236}">
              <a16:creationId xmlns:a16="http://schemas.microsoft.com/office/drawing/2014/main" id="{CB29BBB3-BDD6-512D-7987-19454971BC2D}"/>
            </a:ext>
          </a:extLst>
        </p:cNvPr>
        <p:cNvGrpSpPr/>
        <p:nvPr/>
      </p:nvGrpSpPr>
      <p:grpSpPr>
        <a:xfrm>
          <a:off x="0" y="0"/>
          <a:ext cx="0" cy="0"/>
          <a:chOff x="0" y="0"/>
          <a:chExt cx="0" cy="0"/>
        </a:xfrm>
      </p:grpSpPr>
      <p:pic>
        <p:nvPicPr>
          <p:cNvPr id="796" name="Google Shape;796;p107" title="virtuous bg.png">
            <a:extLst>
              <a:ext uri="{FF2B5EF4-FFF2-40B4-BE49-F238E27FC236}">
                <a16:creationId xmlns:a16="http://schemas.microsoft.com/office/drawing/2014/main" id="{12E0FA26-7C1A-1E42-CA5D-0E52D763937B}"/>
              </a:ext>
            </a:extLst>
          </p:cNvPr>
          <p:cNvPicPr preferRelativeResize="0"/>
          <p:nvPr/>
        </p:nvPicPr>
        <p:blipFill rotWithShape="1">
          <a:blip r:embed="rId4">
            <a:alphaModFix/>
          </a:blip>
          <a:srcRect t="98367"/>
          <a:stretch/>
        </p:blipFill>
        <p:spPr>
          <a:xfrm>
            <a:off x="1" y="6746067"/>
            <a:ext cx="12192031" cy="111932"/>
          </a:xfrm>
          <a:prstGeom prst="rect">
            <a:avLst/>
          </a:prstGeom>
          <a:noFill/>
          <a:ln>
            <a:noFill/>
          </a:ln>
        </p:spPr>
      </p:pic>
      <p:pic>
        <p:nvPicPr>
          <p:cNvPr id="797" name="Google Shape;797;p107" title="Ellipse 2330.png">
            <a:extLst>
              <a:ext uri="{FF2B5EF4-FFF2-40B4-BE49-F238E27FC236}">
                <a16:creationId xmlns:a16="http://schemas.microsoft.com/office/drawing/2014/main" id="{5657E960-0CFE-4DEC-E512-E10F34184720}"/>
              </a:ext>
            </a:extLst>
          </p:cNvPr>
          <p:cNvPicPr preferRelativeResize="0"/>
          <p:nvPr/>
        </p:nvPicPr>
        <p:blipFill rotWithShape="1">
          <a:blip r:embed="rId5">
            <a:alphaModFix/>
          </a:blip>
          <a:srcRect r="31763"/>
          <a:stretch/>
        </p:blipFill>
        <p:spPr>
          <a:xfrm>
            <a:off x="8697700" y="1"/>
            <a:ext cx="3494299" cy="6684167"/>
          </a:xfrm>
          <a:prstGeom prst="rect">
            <a:avLst/>
          </a:prstGeom>
          <a:noFill/>
          <a:ln>
            <a:noFill/>
          </a:ln>
        </p:spPr>
      </p:pic>
      <p:sp>
        <p:nvSpPr>
          <p:cNvPr id="798" name="Google Shape;798;p107">
            <a:extLst>
              <a:ext uri="{FF2B5EF4-FFF2-40B4-BE49-F238E27FC236}">
                <a16:creationId xmlns:a16="http://schemas.microsoft.com/office/drawing/2014/main" id="{ED329B0E-FAB1-BB70-7B84-046413647645}"/>
              </a:ext>
            </a:extLst>
          </p:cNvPr>
          <p:cNvSpPr txBox="1"/>
          <p:nvPr/>
        </p:nvSpPr>
        <p:spPr>
          <a:xfrm>
            <a:off x="714300" y="2362800"/>
            <a:ext cx="11477600" cy="954067"/>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5600" kern="0">
                <a:solidFill>
                  <a:srgbClr val="000000"/>
                </a:solidFill>
                <a:latin typeface="Red Hat Display ExtraBold"/>
                <a:ea typeface="Red Hat Display ExtraBold"/>
                <a:cs typeface="Red Hat Display ExtraBold"/>
                <a:sym typeface="Red Hat Display ExtraBold"/>
              </a:rPr>
              <a:t>Experiment </a:t>
            </a:r>
            <a:r>
              <a:rPr lang="en" sz="5600" kern="0">
                <a:solidFill>
                  <a:srgbClr val="00A3E3"/>
                </a:solidFill>
                <a:latin typeface="Red Hat Display ExtraBold"/>
                <a:ea typeface="Red Hat Display ExtraBold"/>
                <a:cs typeface="Red Hat Display ExtraBold"/>
                <a:sym typeface="Red Hat Display ExtraBold"/>
              </a:rPr>
              <a:t>perpetually</a:t>
            </a:r>
            <a:endParaRPr sz="5600" kern="0">
              <a:solidFill>
                <a:srgbClr val="00A3E3"/>
              </a:solidFill>
              <a:latin typeface="Red Hat Display ExtraBold"/>
              <a:ea typeface="Red Hat Display ExtraBold"/>
              <a:cs typeface="Red Hat Display ExtraBold"/>
              <a:sym typeface="Red Hat Display ExtraBold"/>
            </a:endParaRPr>
          </a:p>
        </p:txBody>
      </p:sp>
      <p:sp>
        <p:nvSpPr>
          <p:cNvPr id="799" name="Google Shape;799;p107">
            <a:extLst>
              <a:ext uri="{FF2B5EF4-FFF2-40B4-BE49-F238E27FC236}">
                <a16:creationId xmlns:a16="http://schemas.microsoft.com/office/drawing/2014/main" id="{8F50F788-3BA9-7171-1E63-AB40FD187D84}"/>
              </a:ext>
            </a:extLst>
          </p:cNvPr>
          <p:cNvSpPr txBox="1"/>
          <p:nvPr/>
        </p:nvSpPr>
        <p:spPr>
          <a:xfrm>
            <a:off x="714300" y="3520384"/>
            <a:ext cx="9168800" cy="1036269"/>
          </a:xfrm>
          <a:prstGeom prst="rect">
            <a:avLst/>
          </a:prstGeom>
          <a:noFill/>
          <a:ln>
            <a:noFill/>
          </a:ln>
        </p:spPr>
        <p:txBody>
          <a:bodyPr spcFirstLastPara="1" wrap="square" lIns="91433" tIns="45700" rIns="91433" bIns="45700" anchor="t" anchorCtr="0">
            <a:spAutoFit/>
          </a:bodyPr>
          <a:lstStyle/>
          <a:p>
            <a:pPr defTabSz="1219170">
              <a:lnSpc>
                <a:spcPct val="115000"/>
              </a:lnSpc>
              <a:buClr>
                <a:srgbClr val="000000"/>
              </a:buClr>
              <a:buSzPts val="1100"/>
            </a:pPr>
            <a:r>
              <a:rPr lang="en-US" sz="2667" b="1"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Try new things </a:t>
            </a:r>
            <a:r>
              <a:rPr lang="en-US" sz="2667"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even when the current thing is working. Get comfortable being a </a:t>
            </a:r>
            <a:r>
              <a:rPr lang="en-US" sz="2667" b="1"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beginner repeatedly</a:t>
            </a:r>
            <a:r>
              <a:rPr lang="en-US" sz="2667" kern="0">
                <a:solidFill>
                  <a:srgbClr val="000000"/>
                </a:solidFill>
                <a:latin typeface="Red Hat Display" panose="02010303040201060303" pitchFamily="2" charset="0"/>
                <a:ea typeface="Red Hat Display" panose="02010303040201060303" pitchFamily="2" charset="0"/>
                <a:cs typeface="Red Hat Display" panose="02010303040201060303" pitchFamily="2" charset="0"/>
                <a:sym typeface="Arial"/>
              </a:rPr>
              <a:t>. </a:t>
            </a:r>
            <a:endParaRPr sz="2667" b="1"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a:endParaRPr>
          </a:p>
        </p:txBody>
      </p:sp>
      <p:pic>
        <p:nvPicPr>
          <p:cNvPr id="800" name="Google Shape;800;p107">
            <a:extLst>
              <a:ext uri="{FF2B5EF4-FFF2-40B4-BE49-F238E27FC236}">
                <a16:creationId xmlns:a16="http://schemas.microsoft.com/office/drawing/2014/main" id="{737743EE-23F5-52F8-AE28-949C092797D0}"/>
              </a:ext>
            </a:extLst>
          </p:cNvPr>
          <p:cNvPicPr preferRelativeResize="0"/>
          <p:nvPr/>
        </p:nvPicPr>
        <p:blipFill>
          <a:blip r:embed="rId6">
            <a:alphaModFix/>
          </a:blip>
          <a:stretch>
            <a:fillRect/>
          </a:stretch>
        </p:blipFill>
        <p:spPr>
          <a:xfrm rot="-3398556">
            <a:off x="-411198" y="4762100"/>
            <a:ext cx="2119636" cy="2966736"/>
          </a:xfrm>
          <a:prstGeom prst="rect">
            <a:avLst/>
          </a:prstGeom>
          <a:noFill/>
          <a:ln>
            <a:noFill/>
          </a:ln>
        </p:spPr>
      </p:pic>
      <p:pic>
        <p:nvPicPr>
          <p:cNvPr id="801" name="Google Shape;801;p107" title="Virtuous Logo.png">
            <a:extLst>
              <a:ext uri="{FF2B5EF4-FFF2-40B4-BE49-F238E27FC236}">
                <a16:creationId xmlns:a16="http://schemas.microsoft.com/office/drawing/2014/main" id="{B4CD684B-AE88-8D93-4795-73991CA423AF}"/>
              </a:ext>
            </a:extLst>
          </p:cNvPr>
          <p:cNvPicPr preferRelativeResize="0"/>
          <p:nvPr/>
        </p:nvPicPr>
        <p:blipFill rotWithShape="1">
          <a:blip r:embed="rId7">
            <a:alphaModFix/>
          </a:blip>
          <a:srcRect t="4420" b="4429"/>
          <a:stretch/>
        </p:blipFill>
        <p:spPr>
          <a:xfrm>
            <a:off x="10946273" y="6494600"/>
            <a:ext cx="1042416" cy="182880"/>
          </a:xfrm>
          <a:prstGeom prst="rect">
            <a:avLst/>
          </a:prstGeom>
          <a:noFill/>
          <a:ln>
            <a:noFill/>
          </a:ln>
        </p:spPr>
      </p:pic>
      <p:sp>
        <p:nvSpPr>
          <p:cNvPr id="2" name="TextBox 1">
            <a:extLst>
              <a:ext uri="{FF2B5EF4-FFF2-40B4-BE49-F238E27FC236}">
                <a16:creationId xmlns:a16="http://schemas.microsoft.com/office/drawing/2014/main" id="{8F61D50D-1430-B849-BA09-986CBE8F85E0}"/>
              </a:ext>
            </a:extLst>
          </p:cNvPr>
          <p:cNvSpPr txBox="1"/>
          <p:nvPr/>
        </p:nvSpPr>
        <p:spPr>
          <a:xfrm>
            <a:off x="9906184" y="0"/>
            <a:ext cx="2024913" cy="1897892"/>
          </a:xfrm>
          <a:prstGeom prst="rect">
            <a:avLst/>
          </a:prstGeom>
          <a:noFill/>
        </p:spPr>
        <p:txBody>
          <a:bodyPr wrap="none" rtlCol="0">
            <a:spAutoFit/>
          </a:bodyPr>
          <a:lstStyle/>
          <a:p>
            <a:pPr algn="r" defTabSz="1219170">
              <a:buClr>
                <a:srgbClr val="000000"/>
              </a:buClr>
            </a:pPr>
            <a:r>
              <a:rPr lang="en-US" sz="11733" b="1" kern="0">
                <a:solidFill>
                  <a:srgbClr val="C7DFFB"/>
                </a:solidFill>
                <a:latin typeface="Red Hat Display Black" panose="02010303040201060303" pitchFamily="2" charset="0"/>
                <a:ea typeface="Red Hat Display Black" panose="02010303040201060303" pitchFamily="2" charset="0"/>
                <a:cs typeface="Red Hat Display Black" panose="02010303040201060303" pitchFamily="2" charset="0"/>
                <a:sym typeface="Arial"/>
              </a:rPr>
              <a:t>[2]</a:t>
            </a:r>
          </a:p>
        </p:txBody>
      </p:sp>
    </p:spTree>
    <p:extLst>
      <p:ext uri="{BB962C8B-B14F-4D97-AF65-F5344CB8AC3E}">
        <p14:creationId xmlns:p14="http://schemas.microsoft.com/office/powerpoint/2010/main" val="31748386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15"/>
        <p:cNvGrpSpPr/>
        <p:nvPr/>
      </p:nvGrpSpPr>
      <p:grpSpPr>
        <a:xfrm>
          <a:off x="0" y="0"/>
          <a:ext cx="0" cy="0"/>
          <a:chOff x="0" y="0"/>
          <a:chExt cx="0" cy="0"/>
        </a:xfrm>
      </p:grpSpPr>
      <p:pic>
        <p:nvPicPr>
          <p:cNvPr id="816" name="Google Shape;816;p109" title="virtuous bg.png"/>
          <p:cNvPicPr preferRelativeResize="0"/>
          <p:nvPr/>
        </p:nvPicPr>
        <p:blipFill rotWithShape="1">
          <a:blip r:embed="rId4">
            <a:alphaModFix/>
          </a:blip>
          <a:srcRect t="98367"/>
          <a:stretch/>
        </p:blipFill>
        <p:spPr>
          <a:xfrm>
            <a:off x="1" y="6746067"/>
            <a:ext cx="12192031" cy="111932"/>
          </a:xfrm>
          <a:prstGeom prst="rect">
            <a:avLst/>
          </a:prstGeom>
          <a:noFill/>
          <a:ln>
            <a:noFill/>
          </a:ln>
        </p:spPr>
      </p:pic>
      <p:pic>
        <p:nvPicPr>
          <p:cNvPr id="817" name="Google Shape;817;p109" title="Ellipse 2330.png"/>
          <p:cNvPicPr preferRelativeResize="0"/>
          <p:nvPr/>
        </p:nvPicPr>
        <p:blipFill rotWithShape="1">
          <a:blip r:embed="rId5">
            <a:alphaModFix/>
          </a:blip>
          <a:srcRect r="31763"/>
          <a:stretch/>
        </p:blipFill>
        <p:spPr>
          <a:xfrm>
            <a:off x="8697700" y="1"/>
            <a:ext cx="3494299" cy="6684167"/>
          </a:xfrm>
          <a:prstGeom prst="rect">
            <a:avLst/>
          </a:prstGeom>
          <a:noFill/>
          <a:ln>
            <a:noFill/>
          </a:ln>
        </p:spPr>
      </p:pic>
      <p:sp>
        <p:nvSpPr>
          <p:cNvPr id="818" name="Google Shape;818;p109"/>
          <p:cNvSpPr txBox="1"/>
          <p:nvPr/>
        </p:nvSpPr>
        <p:spPr>
          <a:xfrm>
            <a:off x="714300" y="2598800"/>
            <a:ext cx="11477600" cy="954067"/>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5600" kern="0">
                <a:solidFill>
                  <a:srgbClr val="000000"/>
                </a:solidFill>
                <a:latin typeface="Red Hat Display ExtraBold"/>
                <a:ea typeface="Red Hat Display ExtraBold"/>
                <a:cs typeface="Red Hat Display ExtraBold"/>
                <a:sym typeface="Red Hat Display ExtraBold"/>
              </a:rPr>
              <a:t>Practice old </a:t>
            </a:r>
            <a:r>
              <a:rPr lang="en" sz="5600" kern="0">
                <a:solidFill>
                  <a:srgbClr val="00A3E3"/>
                </a:solidFill>
                <a:latin typeface="Red Hat Display ExtraBold"/>
                <a:ea typeface="Red Hat Display ExtraBold"/>
                <a:cs typeface="Red Hat Display ExtraBold"/>
                <a:sym typeface="Red Hat Display ExtraBold"/>
              </a:rPr>
              <a:t>problems</a:t>
            </a:r>
            <a:endParaRPr sz="5600" kern="0">
              <a:solidFill>
                <a:srgbClr val="00A3E3"/>
              </a:solidFill>
              <a:latin typeface="Red Hat Display ExtraBold"/>
              <a:ea typeface="Red Hat Display ExtraBold"/>
              <a:cs typeface="Red Hat Display ExtraBold"/>
              <a:sym typeface="Red Hat Display ExtraBold"/>
            </a:endParaRPr>
          </a:p>
        </p:txBody>
      </p:sp>
      <p:sp>
        <p:nvSpPr>
          <p:cNvPr id="819" name="Google Shape;819;p109"/>
          <p:cNvSpPr txBox="1"/>
          <p:nvPr/>
        </p:nvSpPr>
        <p:spPr>
          <a:xfrm>
            <a:off x="714300" y="3756384"/>
            <a:ext cx="9168800" cy="564281"/>
          </a:xfrm>
          <a:prstGeom prst="rect">
            <a:avLst/>
          </a:prstGeom>
          <a:noFill/>
          <a:ln>
            <a:noFill/>
          </a:ln>
        </p:spPr>
        <p:txBody>
          <a:bodyPr spcFirstLastPara="1" wrap="square" lIns="91433" tIns="45700" rIns="91433" bIns="45700" anchor="t" anchorCtr="0">
            <a:spAutoFit/>
          </a:bodyPr>
          <a:lstStyle/>
          <a:p>
            <a:pPr defTabSz="1219170">
              <a:lnSpc>
                <a:spcPct val="115000"/>
              </a:lnSpc>
              <a:buClr>
                <a:srgbClr val="000000"/>
              </a:buClr>
              <a:buSzPts val="1100"/>
            </a:pPr>
            <a:r>
              <a:rPr lang="en" sz="2667" kern="0">
                <a:solidFill>
                  <a:srgbClr val="20262A"/>
                </a:solidFill>
                <a:latin typeface="Red Hat Display"/>
                <a:ea typeface="Red Hat Display"/>
                <a:cs typeface="Red Hat Display"/>
                <a:sym typeface="Red Hat Display"/>
              </a:rPr>
              <a:t>Practice looking at old problems with a </a:t>
            </a:r>
            <a:r>
              <a:rPr lang="en" sz="2667" b="1" kern="0">
                <a:solidFill>
                  <a:srgbClr val="00A3E3"/>
                </a:solidFill>
                <a:latin typeface="Red Hat Display"/>
                <a:ea typeface="Red Hat Display"/>
                <a:cs typeface="Red Hat Display"/>
                <a:sym typeface="Red Hat Display"/>
              </a:rPr>
              <a:t>beginner's mind</a:t>
            </a:r>
            <a:r>
              <a:rPr lang="en" sz="2667" kern="0">
                <a:solidFill>
                  <a:srgbClr val="20262A"/>
                </a:solidFill>
                <a:latin typeface="Red Hat Display"/>
                <a:ea typeface="Red Hat Display"/>
                <a:cs typeface="Red Hat Display"/>
                <a:sym typeface="Red Hat Display"/>
              </a:rPr>
              <a:t>.</a:t>
            </a:r>
            <a:endParaRPr sz="2667" kern="0">
              <a:solidFill>
                <a:srgbClr val="20262A"/>
              </a:solidFill>
              <a:latin typeface="Red Hat Display"/>
              <a:ea typeface="Red Hat Display"/>
              <a:cs typeface="Red Hat Display"/>
              <a:sym typeface="Red Hat Display"/>
            </a:endParaRPr>
          </a:p>
        </p:txBody>
      </p:sp>
      <p:pic>
        <p:nvPicPr>
          <p:cNvPr id="820" name="Google Shape;820;p109"/>
          <p:cNvPicPr preferRelativeResize="0"/>
          <p:nvPr/>
        </p:nvPicPr>
        <p:blipFill>
          <a:blip r:embed="rId6">
            <a:alphaModFix/>
          </a:blip>
          <a:stretch>
            <a:fillRect/>
          </a:stretch>
        </p:blipFill>
        <p:spPr>
          <a:xfrm rot="-3398556">
            <a:off x="-411198" y="4762100"/>
            <a:ext cx="2119636" cy="2966736"/>
          </a:xfrm>
          <a:prstGeom prst="rect">
            <a:avLst/>
          </a:prstGeom>
          <a:noFill/>
          <a:ln>
            <a:noFill/>
          </a:ln>
        </p:spPr>
      </p:pic>
      <p:pic>
        <p:nvPicPr>
          <p:cNvPr id="821" name="Google Shape;821;p109" title="Virtuous Logo.png"/>
          <p:cNvPicPr preferRelativeResize="0"/>
          <p:nvPr/>
        </p:nvPicPr>
        <p:blipFill rotWithShape="1">
          <a:blip r:embed="rId7">
            <a:alphaModFix/>
          </a:blip>
          <a:srcRect t="4420" b="4429"/>
          <a:stretch/>
        </p:blipFill>
        <p:spPr>
          <a:xfrm>
            <a:off x="10946273" y="6494600"/>
            <a:ext cx="1042416" cy="182880"/>
          </a:xfrm>
          <a:prstGeom prst="rect">
            <a:avLst/>
          </a:prstGeom>
          <a:noFill/>
          <a:ln>
            <a:noFill/>
          </a:ln>
        </p:spPr>
      </p:pic>
      <p:sp>
        <p:nvSpPr>
          <p:cNvPr id="2" name="TextBox 1">
            <a:extLst>
              <a:ext uri="{FF2B5EF4-FFF2-40B4-BE49-F238E27FC236}">
                <a16:creationId xmlns:a16="http://schemas.microsoft.com/office/drawing/2014/main" id="{6F359998-AC0C-CCE8-73E4-E22C6881421F}"/>
              </a:ext>
            </a:extLst>
          </p:cNvPr>
          <p:cNvSpPr txBox="1"/>
          <p:nvPr/>
        </p:nvSpPr>
        <p:spPr>
          <a:xfrm>
            <a:off x="9906185" y="0"/>
            <a:ext cx="2024913" cy="1897892"/>
          </a:xfrm>
          <a:prstGeom prst="rect">
            <a:avLst/>
          </a:prstGeom>
          <a:noFill/>
        </p:spPr>
        <p:txBody>
          <a:bodyPr wrap="none" rtlCol="0">
            <a:spAutoFit/>
          </a:bodyPr>
          <a:lstStyle/>
          <a:p>
            <a:pPr algn="r" defTabSz="1219170">
              <a:buClr>
                <a:srgbClr val="000000"/>
              </a:buClr>
            </a:pPr>
            <a:r>
              <a:rPr lang="en-US" sz="11733" b="1" kern="0">
                <a:solidFill>
                  <a:srgbClr val="C7DFFB"/>
                </a:solidFill>
                <a:latin typeface="Red Hat Display Black" panose="02010303040201060303" pitchFamily="2" charset="0"/>
                <a:ea typeface="Red Hat Display Black" panose="02010303040201060303" pitchFamily="2" charset="0"/>
                <a:cs typeface="Red Hat Display Black" panose="02010303040201060303" pitchFamily="2" charset="0"/>
                <a:sym typeface="Arial"/>
              </a:rPr>
              <a:t>[3]</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795">
          <a:extLst>
            <a:ext uri="{FF2B5EF4-FFF2-40B4-BE49-F238E27FC236}">
              <a16:creationId xmlns:a16="http://schemas.microsoft.com/office/drawing/2014/main" id="{D32FA08E-4634-B7B5-9743-F42A7EDD9298}"/>
            </a:ext>
          </a:extLst>
        </p:cNvPr>
        <p:cNvGrpSpPr/>
        <p:nvPr/>
      </p:nvGrpSpPr>
      <p:grpSpPr>
        <a:xfrm>
          <a:off x="0" y="0"/>
          <a:ext cx="0" cy="0"/>
          <a:chOff x="0" y="0"/>
          <a:chExt cx="0" cy="0"/>
        </a:xfrm>
      </p:grpSpPr>
      <p:pic>
        <p:nvPicPr>
          <p:cNvPr id="796" name="Google Shape;796;p107" title="virtuous bg.png">
            <a:extLst>
              <a:ext uri="{FF2B5EF4-FFF2-40B4-BE49-F238E27FC236}">
                <a16:creationId xmlns:a16="http://schemas.microsoft.com/office/drawing/2014/main" id="{F9BFC255-CD67-3D83-F203-BF35E00F0530}"/>
              </a:ext>
            </a:extLst>
          </p:cNvPr>
          <p:cNvPicPr preferRelativeResize="0"/>
          <p:nvPr/>
        </p:nvPicPr>
        <p:blipFill rotWithShape="1">
          <a:blip r:embed="rId4">
            <a:alphaModFix/>
          </a:blip>
          <a:srcRect t="98367"/>
          <a:stretch/>
        </p:blipFill>
        <p:spPr>
          <a:xfrm>
            <a:off x="1" y="6746067"/>
            <a:ext cx="12192031" cy="111932"/>
          </a:xfrm>
          <a:prstGeom prst="rect">
            <a:avLst/>
          </a:prstGeom>
          <a:noFill/>
          <a:ln>
            <a:noFill/>
          </a:ln>
        </p:spPr>
      </p:pic>
      <p:pic>
        <p:nvPicPr>
          <p:cNvPr id="797" name="Google Shape;797;p107" title="Ellipse 2330.png">
            <a:extLst>
              <a:ext uri="{FF2B5EF4-FFF2-40B4-BE49-F238E27FC236}">
                <a16:creationId xmlns:a16="http://schemas.microsoft.com/office/drawing/2014/main" id="{AC9CF4E1-BAB9-D9F4-D4DD-5ABF3EA32AF2}"/>
              </a:ext>
            </a:extLst>
          </p:cNvPr>
          <p:cNvPicPr preferRelativeResize="0"/>
          <p:nvPr/>
        </p:nvPicPr>
        <p:blipFill rotWithShape="1">
          <a:blip r:embed="rId5">
            <a:alphaModFix/>
          </a:blip>
          <a:srcRect r="31763"/>
          <a:stretch/>
        </p:blipFill>
        <p:spPr>
          <a:xfrm>
            <a:off x="8697700" y="1"/>
            <a:ext cx="3494299" cy="6684167"/>
          </a:xfrm>
          <a:prstGeom prst="rect">
            <a:avLst/>
          </a:prstGeom>
          <a:noFill/>
          <a:ln>
            <a:noFill/>
          </a:ln>
        </p:spPr>
      </p:pic>
      <p:sp>
        <p:nvSpPr>
          <p:cNvPr id="798" name="Google Shape;798;p107">
            <a:extLst>
              <a:ext uri="{FF2B5EF4-FFF2-40B4-BE49-F238E27FC236}">
                <a16:creationId xmlns:a16="http://schemas.microsoft.com/office/drawing/2014/main" id="{FD456588-8781-99BE-A95C-4880DFAEDDAC}"/>
              </a:ext>
            </a:extLst>
          </p:cNvPr>
          <p:cNvSpPr txBox="1"/>
          <p:nvPr/>
        </p:nvSpPr>
        <p:spPr>
          <a:xfrm>
            <a:off x="714300" y="2362800"/>
            <a:ext cx="11477600" cy="954067"/>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5600" kern="0">
                <a:solidFill>
                  <a:srgbClr val="000000"/>
                </a:solidFill>
                <a:latin typeface="Red Hat Display ExtraBold"/>
                <a:ea typeface="Red Hat Display ExtraBold"/>
                <a:cs typeface="Red Hat Display ExtraBold"/>
                <a:sym typeface="Red Hat Display ExtraBold"/>
              </a:rPr>
              <a:t>Express your </a:t>
            </a:r>
            <a:r>
              <a:rPr lang="en" sz="5600" kern="0">
                <a:solidFill>
                  <a:srgbClr val="00A3E3"/>
                </a:solidFill>
                <a:latin typeface="Red Hat Display ExtraBold"/>
                <a:ea typeface="Red Hat Display ExtraBold"/>
                <a:cs typeface="Red Hat Display ExtraBold"/>
                <a:sym typeface="Red Hat Display ExtraBold"/>
              </a:rPr>
              <a:t>imagination</a:t>
            </a:r>
            <a:endParaRPr sz="5600" kern="0">
              <a:solidFill>
                <a:srgbClr val="00A3E3"/>
              </a:solidFill>
              <a:latin typeface="Red Hat Display ExtraBold"/>
              <a:ea typeface="Red Hat Display ExtraBold"/>
              <a:cs typeface="Red Hat Display ExtraBold"/>
              <a:sym typeface="Red Hat Display ExtraBold"/>
            </a:endParaRPr>
          </a:p>
        </p:txBody>
      </p:sp>
      <p:sp>
        <p:nvSpPr>
          <p:cNvPr id="799" name="Google Shape;799;p107">
            <a:extLst>
              <a:ext uri="{FF2B5EF4-FFF2-40B4-BE49-F238E27FC236}">
                <a16:creationId xmlns:a16="http://schemas.microsoft.com/office/drawing/2014/main" id="{D6ADD4B9-2B75-AF90-2188-37650452DFC3}"/>
              </a:ext>
            </a:extLst>
          </p:cNvPr>
          <p:cNvSpPr txBox="1"/>
          <p:nvPr/>
        </p:nvSpPr>
        <p:spPr>
          <a:xfrm>
            <a:off x="714300" y="3520384"/>
            <a:ext cx="9168800" cy="1036269"/>
          </a:xfrm>
          <a:prstGeom prst="rect">
            <a:avLst/>
          </a:prstGeom>
          <a:noFill/>
          <a:ln>
            <a:noFill/>
          </a:ln>
        </p:spPr>
        <p:txBody>
          <a:bodyPr spcFirstLastPara="1" wrap="square" lIns="91433" tIns="45700" rIns="91433" bIns="45700" anchor="t" anchorCtr="0">
            <a:spAutoFit/>
          </a:bodyPr>
          <a:lstStyle/>
          <a:p>
            <a:pPr defTabSz="1219170">
              <a:lnSpc>
                <a:spcPct val="115000"/>
              </a:lnSpc>
              <a:buClr>
                <a:srgbClr val="000000"/>
              </a:buClr>
              <a:buSzPts val="1100"/>
            </a:pPr>
            <a:r>
              <a:rPr lang="en" sz="2667" kern="0">
                <a:solidFill>
                  <a:srgbClr val="20262A"/>
                </a:solidFill>
                <a:latin typeface="Red Hat Display"/>
                <a:ea typeface="Red Hat Display"/>
                <a:cs typeface="Red Hat Display"/>
                <a:sym typeface="Red Hat Display"/>
              </a:rPr>
              <a:t>Give yourself permission to color outside the lines </a:t>
            </a:r>
            <a:br>
              <a:rPr lang="en" sz="2667" kern="0">
                <a:solidFill>
                  <a:srgbClr val="20262A"/>
                </a:solidFill>
                <a:latin typeface="Red Hat Display"/>
                <a:ea typeface="Red Hat Display"/>
                <a:cs typeface="Red Hat Display"/>
                <a:sym typeface="Red Hat Display"/>
              </a:rPr>
            </a:br>
            <a:r>
              <a:rPr lang="en" sz="2667" b="1" kern="0">
                <a:solidFill>
                  <a:srgbClr val="00A3E3"/>
                </a:solidFill>
                <a:latin typeface="Red Hat Display"/>
                <a:ea typeface="Red Hat Display"/>
                <a:cs typeface="Red Hat Display"/>
                <a:sym typeface="Red Hat Display"/>
              </a:rPr>
              <a:t>without</a:t>
            </a:r>
            <a:r>
              <a:rPr lang="en" sz="2667" kern="0">
                <a:solidFill>
                  <a:srgbClr val="20262A"/>
                </a:solidFill>
                <a:latin typeface="Red Hat Display"/>
                <a:ea typeface="Red Hat Display"/>
                <a:cs typeface="Red Hat Display"/>
                <a:sym typeface="Red Hat Display"/>
              </a:rPr>
              <a:t> </a:t>
            </a:r>
            <a:r>
              <a:rPr lang="en" sz="2667" b="1" kern="0">
                <a:solidFill>
                  <a:srgbClr val="00A3E3"/>
                </a:solidFill>
                <a:latin typeface="Red Hat Display"/>
                <a:ea typeface="Red Hat Display"/>
                <a:cs typeface="Red Hat Display"/>
                <a:sym typeface="Red Hat Display"/>
              </a:rPr>
              <a:t>judgement</a:t>
            </a:r>
            <a:r>
              <a:rPr lang="en" sz="2667" kern="0">
                <a:solidFill>
                  <a:srgbClr val="20262A"/>
                </a:solidFill>
                <a:latin typeface="Red Hat Display"/>
                <a:ea typeface="Red Hat Display"/>
                <a:cs typeface="Red Hat Display"/>
                <a:sym typeface="Red Hat Display"/>
              </a:rPr>
              <a:t>.</a:t>
            </a:r>
            <a:endParaRPr sz="2667" kern="0">
              <a:solidFill>
                <a:srgbClr val="20262A"/>
              </a:solidFill>
              <a:latin typeface="Red Hat Display"/>
              <a:ea typeface="Red Hat Display"/>
              <a:cs typeface="Red Hat Display"/>
              <a:sym typeface="Red Hat Display"/>
            </a:endParaRPr>
          </a:p>
        </p:txBody>
      </p:sp>
      <p:pic>
        <p:nvPicPr>
          <p:cNvPr id="800" name="Google Shape;800;p107">
            <a:extLst>
              <a:ext uri="{FF2B5EF4-FFF2-40B4-BE49-F238E27FC236}">
                <a16:creationId xmlns:a16="http://schemas.microsoft.com/office/drawing/2014/main" id="{55865CC4-0194-1876-4858-D3300D94CA94}"/>
              </a:ext>
            </a:extLst>
          </p:cNvPr>
          <p:cNvPicPr preferRelativeResize="0"/>
          <p:nvPr/>
        </p:nvPicPr>
        <p:blipFill>
          <a:blip r:embed="rId6">
            <a:alphaModFix/>
          </a:blip>
          <a:stretch>
            <a:fillRect/>
          </a:stretch>
        </p:blipFill>
        <p:spPr>
          <a:xfrm rot="-3398556">
            <a:off x="-411198" y="4762100"/>
            <a:ext cx="2119636" cy="2966736"/>
          </a:xfrm>
          <a:prstGeom prst="rect">
            <a:avLst/>
          </a:prstGeom>
          <a:noFill/>
          <a:ln>
            <a:noFill/>
          </a:ln>
        </p:spPr>
      </p:pic>
      <p:pic>
        <p:nvPicPr>
          <p:cNvPr id="801" name="Google Shape;801;p107" title="Virtuous Logo.png">
            <a:extLst>
              <a:ext uri="{FF2B5EF4-FFF2-40B4-BE49-F238E27FC236}">
                <a16:creationId xmlns:a16="http://schemas.microsoft.com/office/drawing/2014/main" id="{6E833459-0175-CA1B-E9BF-D5FD07F5A639}"/>
              </a:ext>
            </a:extLst>
          </p:cNvPr>
          <p:cNvPicPr preferRelativeResize="0"/>
          <p:nvPr/>
        </p:nvPicPr>
        <p:blipFill rotWithShape="1">
          <a:blip r:embed="rId7">
            <a:alphaModFix/>
          </a:blip>
          <a:srcRect t="4420" b="4429"/>
          <a:stretch/>
        </p:blipFill>
        <p:spPr>
          <a:xfrm>
            <a:off x="10946273" y="6494600"/>
            <a:ext cx="1042416" cy="182880"/>
          </a:xfrm>
          <a:prstGeom prst="rect">
            <a:avLst/>
          </a:prstGeom>
          <a:noFill/>
          <a:ln>
            <a:noFill/>
          </a:ln>
        </p:spPr>
      </p:pic>
      <p:sp>
        <p:nvSpPr>
          <p:cNvPr id="2" name="TextBox 1">
            <a:extLst>
              <a:ext uri="{FF2B5EF4-FFF2-40B4-BE49-F238E27FC236}">
                <a16:creationId xmlns:a16="http://schemas.microsoft.com/office/drawing/2014/main" id="{6E9BD91B-839F-0D63-80AA-A33F96D91C45}"/>
              </a:ext>
            </a:extLst>
          </p:cNvPr>
          <p:cNvSpPr txBox="1"/>
          <p:nvPr/>
        </p:nvSpPr>
        <p:spPr>
          <a:xfrm>
            <a:off x="9906185" y="0"/>
            <a:ext cx="2024913" cy="1897892"/>
          </a:xfrm>
          <a:prstGeom prst="rect">
            <a:avLst/>
          </a:prstGeom>
          <a:noFill/>
        </p:spPr>
        <p:txBody>
          <a:bodyPr wrap="none" rtlCol="0">
            <a:spAutoFit/>
          </a:bodyPr>
          <a:lstStyle/>
          <a:p>
            <a:pPr algn="r" defTabSz="1219170">
              <a:buClr>
                <a:srgbClr val="000000"/>
              </a:buClr>
            </a:pPr>
            <a:r>
              <a:rPr lang="en-US" sz="11733" b="1" kern="0">
                <a:solidFill>
                  <a:srgbClr val="C7DFFB"/>
                </a:solidFill>
                <a:latin typeface="Red Hat Display Black" panose="02010303040201060303" pitchFamily="2" charset="0"/>
                <a:ea typeface="Red Hat Display Black" panose="02010303040201060303" pitchFamily="2" charset="0"/>
                <a:cs typeface="Red Hat Display Black" panose="02010303040201060303" pitchFamily="2" charset="0"/>
                <a:sym typeface="Arial"/>
              </a:rPr>
              <a:t>[4]</a:t>
            </a:r>
          </a:p>
        </p:txBody>
      </p:sp>
    </p:spTree>
    <p:extLst>
      <p:ext uri="{BB962C8B-B14F-4D97-AF65-F5344CB8AC3E}">
        <p14:creationId xmlns:p14="http://schemas.microsoft.com/office/powerpoint/2010/main" val="2823100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5"/>
        <p:cNvGrpSpPr/>
        <p:nvPr/>
      </p:nvGrpSpPr>
      <p:grpSpPr>
        <a:xfrm>
          <a:off x="0" y="0"/>
          <a:ext cx="0" cy="0"/>
          <a:chOff x="0" y="0"/>
          <a:chExt cx="0" cy="0"/>
        </a:xfrm>
      </p:grpSpPr>
      <p:pic>
        <p:nvPicPr>
          <p:cNvPr id="826" name="Google Shape;826;p110" title="virtuous bg.png"/>
          <p:cNvPicPr preferRelativeResize="0"/>
          <p:nvPr/>
        </p:nvPicPr>
        <p:blipFill rotWithShape="1">
          <a:blip r:embed="rId4">
            <a:alphaModFix/>
          </a:blip>
          <a:srcRect t="98367"/>
          <a:stretch/>
        </p:blipFill>
        <p:spPr>
          <a:xfrm>
            <a:off x="1" y="6746067"/>
            <a:ext cx="12192031" cy="111932"/>
          </a:xfrm>
          <a:prstGeom prst="rect">
            <a:avLst/>
          </a:prstGeom>
          <a:noFill/>
          <a:ln>
            <a:noFill/>
          </a:ln>
        </p:spPr>
      </p:pic>
      <p:pic>
        <p:nvPicPr>
          <p:cNvPr id="827" name="Google Shape;827;p110" title="Ellipse 2330.png"/>
          <p:cNvPicPr preferRelativeResize="0"/>
          <p:nvPr/>
        </p:nvPicPr>
        <p:blipFill rotWithShape="1">
          <a:blip r:embed="rId5">
            <a:alphaModFix/>
          </a:blip>
          <a:srcRect r="31763"/>
          <a:stretch/>
        </p:blipFill>
        <p:spPr>
          <a:xfrm>
            <a:off x="8697700" y="1"/>
            <a:ext cx="3494299" cy="6684167"/>
          </a:xfrm>
          <a:prstGeom prst="rect">
            <a:avLst/>
          </a:prstGeom>
          <a:noFill/>
          <a:ln>
            <a:noFill/>
          </a:ln>
        </p:spPr>
      </p:pic>
      <p:sp>
        <p:nvSpPr>
          <p:cNvPr id="828" name="Google Shape;828;p110"/>
          <p:cNvSpPr txBox="1"/>
          <p:nvPr/>
        </p:nvSpPr>
        <p:spPr>
          <a:xfrm>
            <a:off x="714300" y="2362800"/>
            <a:ext cx="11477600" cy="954067"/>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5600" kern="0">
                <a:solidFill>
                  <a:srgbClr val="000000"/>
                </a:solidFill>
                <a:latin typeface="Red Hat Display ExtraBold"/>
                <a:ea typeface="Red Hat Display ExtraBold"/>
                <a:cs typeface="Red Hat Display ExtraBold"/>
                <a:sym typeface="Red Hat Display ExtraBold"/>
              </a:rPr>
              <a:t>Habitually </a:t>
            </a:r>
            <a:r>
              <a:rPr lang="en" sz="5600" kern="0">
                <a:solidFill>
                  <a:srgbClr val="00A3E3"/>
                </a:solidFill>
                <a:latin typeface="Red Hat Display ExtraBold"/>
                <a:ea typeface="Red Hat Display ExtraBold"/>
                <a:cs typeface="Red Hat Display ExtraBold"/>
                <a:sym typeface="Red Hat Display ExtraBold"/>
              </a:rPr>
              <a:t>humble</a:t>
            </a:r>
            <a:endParaRPr sz="5600" kern="0">
              <a:solidFill>
                <a:srgbClr val="00A3E3"/>
              </a:solidFill>
              <a:latin typeface="Red Hat Display ExtraBold"/>
              <a:ea typeface="Red Hat Display ExtraBold"/>
              <a:cs typeface="Red Hat Display ExtraBold"/>
              <a:sym typeface="Red Hat Display ExtraBold"/>
            </a:endParaRPr>
          </a:p>
        </p:txBody>
      </p:sp>
      <p:sp>
        <p:nvSpPr>
          <p:cNvPr id="829" name="Google Shape;829;p110"/>
          <p:cNvSpPr txBox="1"/>
          <p:nvPr/>
        </p:nvSpPr>
        <p:spPr>
          <a:xfrm>
            <a:off x="714300" y="3520384"/>
            <a:ext cx="9168800" cy="1036269"/>
          </a:xfrm>
          <a:prstGeom prst="rect">
            <a:avLst/>
          </a:prstGeom>
          <a:noFill/>
          <a:ln>
            <a:noFill/>
          </a:ln>
        </p:spPr>
        <p:txBody>
          <a:bodyPr spcFirstLastPara="1" wrap="square" lIns="91433" tIns="45700" rIns="91433" bIns="45700" anchor="t" anchorCtr="0">
            <a:spAutoFit/>
          </a:bodyPr>
          <a:lstStyle/>
          <a:p>
            <a:pPr defTabSz="1219170">
              <a:lnSpc>
                <a:spcPct val="115000"/>
              </a:lnSpc>
              <a:buClr>
                <a:srgbClr val="000000"/>
              </a:buClr>
              <a:buSzPts val="1100"/>
            </a:pPr>
            <a:r>
              <a:rPr lang="en" sz="2667" kern="0">
                <a:solidFill>
                  <a:srgbClr val="20262A"/>
                </a:solidFill>
                <a:latin typeface="Red Hat Display"/>
                <a:ea typeface="Red Hat Display"/>
                <a:cs typeface="Red Hat Display"/>
                <a:sym typeface="Red Hat Display"/>
              </a:rPr>
              <a:t>Assume the way you’ve always done something  </a:t>
            </a:r>
            <a:r>
              <a:rPr lang="en" sz="2667" b="1" kern="0">
                <a:solidFill>
                  <a:srgbClr val="00A3E3"/>
                </a:solidFill>
                <a:latin typeface="Red Hat Display"/>
                <a:ea typeface="Red Hat Display"/>
                <a:cs typeface="Red Hat Display"/>
                <a:sym typeface="Red Hat Display"/>
              </a:rPr>
              <a:t>is not </a:t>
            </a:r>
            <a:r>
              <a:rPr lang="en" sz="2667" kern="0">
                <a:solidFill>
                  <a:srgbClr val="20262A"/>
                </a:solidFill>
                <a:latin typeface="Red Hat Display"/>
                <a:ea typeface="Red Hat Display"/>
                <a:cs typeface="Red Hat Display"/>
                <a:sym typeface="Red Hat Display"/>
              </a:rPr>
              <a:t>the </a:t>
            </a:r>
            <a:r>
              <a:rPr lang="en" sz="2667" b="1" kern="0">
                <a:solidFill>
                  <a:srgbClr val="00A3E3"/>
                </a:solidFill>
                <a:latin typeface="Red Hat Display"/>
                <a:ea typeface="Red Hat Display"/>
                <a:cs typeface="Red Hat Display"/>
                <a:sym typeface="Red Hat Display"/>
              </a:rPr>
              <a:t>best</a:t>
            </a:r>
            <a:r>
              <a:rPr lang="en" sz="2667" kern="0">
                <a:solidFill>
                  <a:srgbClr val="20262A"/>
                </a:solidFill>
                <a:latin typeface="Red Hat Display"/>
                <a:ea typeface="Red Hat Display"/>
                <a:cs typeface="Red Hat Display"/>
                <a:sym typeface="Red Hat Display"/>
              </a:rPr>
              <a:t> or </a:t>
            </a:r>
            <a:r>
              <a:rPr lang="en" sz="2667" b="1" kern="0">
                <a:solidFill>
                  <a:srgbClr val="00A3E3"/>
                </a:solidFill>
                <a:latin typeface="Red Hat Display"/>
                <a:ea typeface="Red Hat Display"/>
                <a:cs typeface="Red Hat Display"/>
                <a:sym typeface="Red Hat Display"/>
              </a:rPr>
              <a:t>only</a:t>
            </a:r>
            <a:r>
              <a:rPr lang="en" sz="2667" kern="0">
                <a:solidFill>
                  <a:srgbClr val="20262A"/>
                </a:solidFill>
                <a:latin typeface="Red Hat Display"/>
                <a:ea typeface="Red Hat Display"/>
                <a:cs typeface="Red Hat Display"/>
                <a:sym typeface="Red Hat Display"/>
              </a:rPr>
              <a:t> way. </a:t>
            </a:r>
            <a:endParaRPr sz="2667" kern="0">
              <a:solidFill>
                <a:srgbClr val="20262A"/>
              </a:solidFill>
              <a:latin typeface="Red Hat Display"/>
              <a:ea typeface="Red Hat Display"/>
              <a:cs typeface="Red Hat Display"/>
              <a:sym typeface="Red Hat Display"/>
            </a:endParaRPr>
          </a:p>
        </p:txBody>
      </p:sp>
      <p:pic>
        <p:nvPicPr>
          <p:cNvPr id="830" name="Google Shape;830;p110"/>
          <p:cNvPicPr preferRelativeResize="0"/>
          <p:nvPr/>
        </p:nvPicPr>
        <p:blipFill>
          <a:blip r:embed="rId6">
            <a:alphaModFix/>
          </a:blip>
          <a:stretch>
            <a:fillRect/>
          </a:stretch>
        </p:blipFill>
        <p:spPr>
          <a:xfrm rot="-3398556">
            <a:off x="-411198" y="4762100"/>
            <a:ext cx="2119636" cy="2966736"/>
          </a:xfrm>
          <a:prstGeom prst="rect">
            <a:avLst/>
          </a:prstGeom>
          <a:noFill/>
          <a:ln>
            <a:noFill/>
          </a:ln>
        </p:spPr>
      </p:pic>
      <p:pic>
        <p:nvPicPr>
          <p:cNvPr id="831" name="Google Shape;831;p110" title="Virtuous Logo.png"/>
          <p:cNvPicPr preferRelativeResize="0"/>
          <p:nvPr/>
        </p:nvPicPr>
        <p:blipFill rotWithShape="1">
          <a:blip r:embed="rId7">
            <a:alphaModFix/>
          </a:blip>
          <a:srcRect t="4420" b="4429"/>
          <a:stretch/>
        </p:blipFill>
        <p:spPr>
          <a:xfrm>
            <a:off x="10946273" y="6494600"/>
            <a:ext cx="1042416" cy="182880"/>
          </a:xfrm>
          <a:prstGeom prst="rect">
            <a:avLst/>
          </a:prstGeom>
          <a:noFill/>
          <a:ln>
            <a:noFill/>
          </a:ln>
        </p:spPr>
      </p:pic>
      <p:sp>
        <p:nvSpPr>
          <p:cNvPr id="2" name="TextBox 1">
            <a:extLst>
              <a:ext uri="{FF2B5EF4-FFF2-40B4-BE49-F238E27FC236}">
                <a16:creationId xmlns:a16="http://schemas.microsoft.com/office/drawing/2014/main" id="{6E219041-BF3E-9799-883D-922CFB0C5051}"/>
              </a:ext>
            </a:extLst>
          </p:cNvPr>
          <p:cNvSpPr txBox="1"/>
          <p:nvPr/>
        </p:nvSpPr>
        <p:spPr>
          <a:xfrm>
            <a:off x="9906184" y="0"/>
            <a:ext cx="2024913" cy="1897892"/>
          </a:xfrm>
          <a:prstGeom prst="rect">
            <a:avLst/>
          </a:prstGeom>
          <a:noFill/>
        </p:spPr>
        <p:txBody>
          <a:bodyPr wrap="none" rtlCol="0">
            <a:spAutoFit/>
          </a:bodyPr>
          <a:lstStyle/>
          <a:p>
            <a:pPr algn="r" defTabSz="1219170">
              <a:buClr>
                <a:srgbClr val="000000"/>
              </a:buClr>
            </a:pPr>
            <a:r>
              <a:rPr lang="en-US" sz="11733" b="1" kern="0">
                <a:solidFill>
                  <a:srgbClr val="C7DFFB"/>
                </a:solidFill>
                <a:latin typeface="Red Hat Display Black" panose="02010303040201060303" pitchFamily="2" charset="0"/>
                <a:ea typeface="Red Hat Display Black" panose="02010303040201060303" pitchFamily="2" charset="0"/>
                <a:cs typeface="Red Hat Display Black" panose="02010303040201060303" pitchFamily="2" charset="0"/>
                <a:sym typeface="Arial"/>
              </a:rPr>
              <a:t>[5]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5">
          <a:extLst>
            <a:ext uri="{FF2B5EF4-FFF2-40B4-BE49-F238E27FC236}">
              <a16:creationId xmlns:a16="http://schemas.microsoft.com/office/drawing/2014/main" id="{E101054C-0D78-E432-BB09-6DE990CA4AE5}"/>
            </a:ext>
          </a:extLst>
        </p:cNvPr>
        <p:cNvGrpSpPr/>
        <p:nvPr/>
      </p:nvGrpSpPr>
      <p:grpSpPr>
        <a:xfrm>
          <a:off x="0" y="0"/>
          <a:ext cx="0" cy="0"/>
          <a:chOff x="0" y="0"/>
          <a:chExt cx="0" cy="0"/>
        </a:xfrm>
      </p:grpSpPr>
      <p:pic>
        <p:nvPicPr>
          <p:cNvPr id="836" name="Google Shape;836;p111" title="virtuous bg.png">
            <a:extLst>
              <a:ext uri="{FF2B5EF4-FFF2-40B4-BE49-F238E27FC236}">
                <a16:creationId xmlns:a16="http://schemas.microsoft.com/office/drawing/2014/main" id="{F1A6BB2F-C437-4232-FB9E-76C900E70DE8}"/>
              </a:ext>
            </a:extLst>
          </p:cNvPr>
          <p:cNvPicPr preferRelativeResize="0"/>
          <p:nvPr/>
        </p:nvPicPr>
        <p:blipFill rotWithShape="1">
          <a:blip r:embed="rId4">
            <a:alphaModFix/>
          </a:blip>
          <a:srcRect t="98367"/>
          <a:stretch/>
        </p:blipFill>
        <p:spPr>
          <a:xfrm>
            <a:off x="1" y="6746067"/>
            <a:ext cx="12192031" cy="111932"/>
          </a:xfrm>
          <a:prstGeom prst="rect">
            <a:avLst/>
          </a:prstGeom>
          <a:noFill/>
          <a:ln>
            <a:noFill/>
          </a:ln>
        </p:spPr>
      </p:pic>
      <p:pic>
        <p:nvPicPr>
          <p:cNvPr id="837" name="Google Shape;837;p111" title="Ellipse 2330.png">
            <a:extLst>
              <a:ext uri="{FF2B5EF4-FFF2-40B4-BE49-F238E27FC236}">
                <a16:creationId xmlns:a16="http://schemas.microsoft.com/office/drawing/2014/main" id="{527C30B3-45FE-F3B8-C211-1F6856B67FBB}"/>
              </a:ext>
            </a:extLst>
          </p:cNvPr>
          <p:cNvPicPr preferRelativeResize="0"/>
          <p:nvPr/>
        </p:nvPicPr>
        <p:blipFill rotWithShape="1">
          <a:blip r:embed="rId5">
            <a:alphaModFix/>
          </a:blip>
          <a:srcRect r="31763"/>
          <a:stretch/>
        </p:blipFill>
        <p:spPr>
          <a:xfrm>
            <a:off x="8697700" y="1"/>
            <a:ext cx="3494299" cy="6684167"/>
          </a:xfrm>
          <a:prstGeom prst="rect">
            <a:avLst/>
          </a:prstGeom>
          <a:noFill/>
          <a:ln>
            <a:noFill/>
          </a:ln>
        </p:spPr>
      </p:pic>
      <p:sp>
        <p:nvSpPr>
          <p:cNvPr id="838" name="Google Shape;838;p111">
            <a:extLst>
              <a:ext uri="{FF2B5EF4-FFF2-40B4-BE49-F238E27FC236}">
                <a16:creationId xmlns:a16="http://schemas.microsoft.com/office/drawing/2014/main" id="{BF46AA4C-77A0-94AC-49F4-F4A1527DB50E}"/>
              </a:ext>
            </a:extLst>
          </p:cNvPr>
          <p:cNvSpPr txBox="1"/>
          <p:nvPr/>
        </p:nvSpPr>
        <p:spPr>
          <a:xfrm>
            <a:off x="714300" y="2598808"/>
            <a:ext cx="11477600" cy="954067"/>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US" sz="5600" kern="0">
                <a:solidFill>
                  <a:srgbClr val="000000"/>
                </a:solidFill>
                <a:latin typeface="Red Hat Display ExtraBold"/>
                <a:ea typeface="Red Hat Display ExtraBold"/>
                <a:cs typeface="Red Hat Display ExtraBold"/>
                <a:sym typeface="Red Hat Display ExtraBold"/>
              </a:rPr>
              <a:t>Cherish </a:t>
            </a:r>
            <a:r>
              <a:rPr lang="en" sz="5600" kern="0">
                <a:solidFill>
                  <a:srgbClr val="00A3E3"/>
                </a:solidFill>
                <a:latin typeface="Red Hat Display ExtraBold"/>
                <a:ea typeface="Red Hat Display ExtraBold"/>
                <a:cs typeface="Red Hat Display ExtraBold"/>
                <a:sym typeface="Red Hat Display ExtraBold"/>
              </a:rPr>
              <a:t>boredom</a:t>
            </a:r>
            <a:endParaRPr sz="5600" kern="0">
              <a:solidFill>
                <a:srgbClr val="00A3E3"/>
              </a:solidFill>
              <a:latin typeface="Red Hat Display ExtraBold"/>
              <a:ea typeface="Red Hat Display ExtraBold"/>
              <a:cs typeface="Red Hat Display ExtraBold"/>
              <a:sym typeface="Red Hat Display ExtraBold"/>
            </a:endParaRPr>
          </a:p>
        </p:txBody>
      </p:sp>
      <p:sp>
        <p:nvSpPr>
          <p:cNvPr id="839" name="Google Shape;839;p111">
            <a:extLst>
              <a:ext uri="{FF2B5EF4-FFF2-40B4-BE49-F238E27FC236}">
                <a16:creationId xmlns:a16="http://schemas.microsoft.com/office/drawing/2014/main" id="{F4AFD35E-FC18-E8FA-E23F-715FF1BE63F9}"/>
              </a:ext>
            </a:extLst>
          </p:cNvPr>
          <p:cNvSpPr txBox="1"/>
          <p:nvPr/>
        </p:nvSpPr>
        <p:spPr>
          <a:xfrm>
            <a:off x="714300" y="3756393"/>
            <a:ext cx="9168800" cy="2452234"/>
          </a:xfrm>
          <a:prstGeom prst="rect">
            <a:avLst/>
          </a:prstGeom>
          <a:noFill/>
          <a:ln>
            <a:noFill/>
          </a:ln>
        </p:spPr>
        <p:txBody>
          <a:bodyPr spcFirstLastPara="1" wrap="square" lIns="91433" tIns="45700" rIns="91433" bIns="45700" anchor="t" anchorCtr="0">
            <a:spAutoFit/>
          </a:bodyPr>
          <a:lstStyle/>
          <a:p>
            <a:pPr defTabSz="1219170">
              <a:lnSpc>
                <a:spcPct val="115000"/>
              </a:lnSpc>
              <a:buClr>
                <a:srgbClr val="000000"/>
              </a:buClr>
              <a:buSzPts val="1100"/>
            </a:pPr>
            <a:r>
              <a:rPr lang="en-US" sz="2667" kern="0">
                <a:solidFill>
                  <a:srgbClr val="20262A"/>
                </a:solidFill>
                <a:latin typeface="Red Hat Display"/>
                <a:ea typeface="Red Hat Display"/>
                <a:cs typeface="Red Hat Display"/>
                <a:sym typeface="Red Hat Display"/>
              </a:rPr>
              <a:t>To realize your full </a:t>
            </a:r>
            <a:r>
              <a:rPr lang="en-US" sz="2667" b="1" kern="0">
                <a:solidFill>
                  <a:srgbClr val="25A3E3"/>
                </a:solidFill>
                <a:latin typeface="Red Hat Display"/>
                <a:ea typeface="Red Hat Display"/>
                <a:cs typeface="Red Hat Display"/>
                <a:sym typeface="Red Hat Display"/>
              </a:rPr>
              <a:t>potential with AI</a:t>
            </a:r>
            <a:r>
              <a:rPr lang="en-US" sz="2667" b="1" kern="0">
                <a:solidFill>
                  <a:srgbClr val="20262A"/>
                </a:solidFill>
                <a:latin typeface="Red Hat Display"/>
                <a:ea typeface="Red Hat Display"/>
                <a:cs typeface="Red Hat Display"/>
                <a:sym typeface="Red Hat Display"/>
              </a:rPr>
              <a:t> </a:t>
            </a:r>
            <a:r>
              <a:rPr lang="en-US" sz="2667" kern="0">
                <a:solidFill>
                  <a:srgbClr val="20262A"/>
                </a:solidFill>
                <a:latin typeface="Red Hat Display"/>
                <a:ea typeface="Red Hat Display"/>
                <a:cs typeface="Red Hat Display"/>
                <a:sym typeface="Red Hat Display"/>
              </a:rPr>
              <a:t>requires that you </a:t>
            </a:r>
          </a:p>
          <a:p>
            <a:pPr defTabSz="1219170">
              <a:lnSpc>
                <a:spcPct val="115000"/>
              </a:lnSpc>
              <a:buClr>
                <a:srgbClr val="000000"/>
              </a:buClr>
              <a:buSzPts val="1100"/>
            </a:pPr>
            <a:r>
              <a:rPr lang="en-US" sz="2667" b="1" kern="0">
                <a:solidFill>
                  <a:srgbClr val="25A3E3"/>
                </a:solidFill>
                <a:latin typeface="Red Hat Display"/>
                <a:ea typeface="Red Hat Display"/>
                <a:cs typeface="Red Hat Display"/>
                <a:sym typeface="Red Hat Display"/>
              </a:rPr>
              <a:t>step away from technology </a:t>
            </a:r>
            <a:r>
              <a:rPr lang="en-US" sz="2667" kern="0">
                <a:solidFill>
                  <a:srgbClr val="20262A"/>
                </a:solidFill>
                <a:latin typeface="Red Hat Display"/>
                <a:ea typeface="Red Hat Display"/>
                <a:cs typeface="Red Hat Display"/>
                <a:sym typeface="Red Hat Display"/>
              </a:rPr>
              <a:t>in equal proportion.</a:t>
            </a:r>
          </a:p>
          <a:p>
            <a:pPr defTabSz="1219170">
              <a:lnSpc>
                <a:spcPct val="115000"/>
              </a:lnSpc>
              <a:buClr>
                <a:srgbClr val="000000"/>
              </a:buClr>
              <a:buSzPts val="1100"/>
            </a:pPr>
            <a:endParaRPr lang="en-US" sz="2667" kern="0">
              <a:solidFill>
                <a:srgbClr val="20262A"/>
              </a:solidFill>
              <a:latin typeface="Red Hat Display"/>
              <a:ea typeface="Red Hat Display"/>
              <a:cs typeface="Red Hat Display"/>
              <a:sym typeface="Red Hat Display"/>
            </a:endParaRPr>
          </a:p>
          <a:p>
            <a:pPr defTabSz="1219170">
              <a:lnSpc>
                <a:spcPct val="115000"/>
              </a:lnSpc>
              <a:buClr>
                <a:srgbClr val="000000"/>
              </a:buClr>
              <a:buSzPts val="1100"/>
            </a:pPr>
            <a:r>
              <a:rPr lang="en-US" sz="2667"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a:rPr>
              <a:t>Create boundaries and protect a </a:t>
            </a:r>
            <a:r>
              <a:rPr lang="en-US" sz="2667" b="1" kern="0">
                <a:solidFill>
                  <a:srgbClr val="25A3E3"/>
                </a:solidFill>
                <a:latin typeface="Red Hat Display" panose="02010303040201060303" pitchFamily="2" charset="0"/>
                <a:ea typeface="Red Hat Display" panose="02010303040201060303" pitchFamily="2" charset="0"/>
                <a:cs typeface="Red Hat Display" panose="02010303040201060303" pitchFamily="2" charset="0"/>
                <a:sym typeface="Red Hat Display"/>
              </a:rPr>
              <a:t>no-tech zone </a:t>
            </a:r>
            <a:r>
              <a:rPr lang="en-US" sz="2667" b="1"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a:rPr>
              <a:t>like your  career depends on it</a:t>
            </a:r>
            <a:r>
              <a:rPr lang="en-US" sz="2667" kern="0">
                <a:solidFill>
                  <a:srgbClr val="20262A"/>
                </a:solidFill>
                <a:latin typeface="Red Hat Display" panose="02010303040201060303" pitchFamily="2" charset="0"/>
                <a:ea typeface="Red Hat Display" panose="02010303040201060303" pitchFamily="2" charset="0"/>
                <a:cs typeface="Red Hat Display" panose="02010303040201060303" pitchFamily="2" charset="0"/>
                <a:sym typeface="Red Hat Display"/>
              </a:rPr>
              <a:t>. </a:t>
            </a:r>
          </a:p>
        </p:txBody>
      </p:sp>
      <p:pic>
        <p:nvPicPr>
          <p:cNvPr id="840" name="Google Shape;840;p111">
            <a:extLst>
              <a:ext uri="{FF2B5EF4-FFF2-40B4-BE49-F238E27FC236}">
                <a16:creationId xmlns:a16="http://schemas.microsoft.com/office/drawing/2014/main" id="{730B006A-DFDF-6BBE-36E9-A0DE7053D336}"/>
              </a:ext>
            </a:extLst>
          </p:cNvPr>
          <p:cNvPicPr preferRelativeResize="0"/>
          <p:nvPr/>
        </p:nvPicPr>
        <p:blipFill>
          <a:blip r:embed="rId6">
            <a:alphaModFix/>
          </a:blip>
          <a:stretch>
            <a:fillRect/>
          </a:stretch>
        </p:blipFill>
        <p:spPr>
          <a:xfrm rot="-3398556">
            <a:off x="-411198" y="4762100"/>
            <a:ext cx="2119636" cy="2966736"/>
          </a:xfrm>
          <a:prstGeom prst="rect">
            <a:avLst/>
          </a:prstGeom>
          <a:noFill/>
          <a:ln>
            <a:noFill/>
          </a:ln>
        </p:spPr>
      </p:pic>
      <p:pic>
        <p:nvPicPr>
          <p:cNvPr id="841" name="Google Shape;841;p111" title="Virtuous Logo.png">
            <a:extLst>
              <a:ext uri="{FF2B5EF4-FFF2-40B4-BE49-F238E27FC236}">
                <a16:creationId xmlns:a16="http://schemas.microsoft.com/office/drawing/2014/main" id="{5DE080A9-0D88-6D5F-E29A-75196520DB0E}"/>
              </a:ext>
            </a:extLst>
          </p:cNvPr>
          <p:cNvPicPr preferRelativeResize="0"/>
          <p:nvPr/>
        </p:nvPicPr>
        <p:blipFill rotWithShape="1">
          <a:blip r:embed="rId7">
            <a:alphaModFix/>
          </a:blip>
          <a:srcRect t="4420" b="4429"/>
          <a:stretch/>
        </p:blipFill>
        <p:spPr>
          <a:xfrm>
            <a:off x="10946273" y="6494600"/>
            <a:ext cx="1042416" cy="182880"/>
          </a:xfrm>
          <a:prstGeom prst="rect">
            <a:avLst/>
          </a:prstGeom>
          <a:noFill/>
          <a:ln>
            <a:noFill/>
          </a:ln>
        </p:spPr>
      </p:pic>
      <p:sp>
        <p:nvSpPr>
          <p:cNvPr id="2" name="TextBox 1">
            <a:extLst>
              <a:ext uri="{FF2B5EF4-FFF2-40B4-BE49-F238E27FC236}">
                <a16:creationId xmlns:a16="http://schemas.microsoft.com/office/drawing/2014/main" id="{61D61F18-D245-DEF1-480C-FF4BD0B5997D}"/>
              </a:ext>
            </a:extLst>
          </p:cNvPr>
          <p:cNvSpPr txBox="1"/>
          <p:nvPr/>
        </p:nvSpPr>
        <p:spPr>
          <a:xfrm>
            <a:off x="9906184" y="0"/>
            <a:ext cx="2024913" cy="1897892"/>
          </a:xfrm>
          <a:prstGeom prst="rect">
            <a:avLst/>
          </a:prstGeom>
          <a:noFill/>
        </p:spPr>
        <p:txBody>
          <a:bodyPr wrap="none" rtlCol="0">
            <a:spAutoFit/>
          </a:bodyPr>
          <a:lstStyle/>
          <a:p>
            <a:pPr algn="r" defTabSz="1219170">
              <a:buClr>
                <a:srgbClr val="000000"/>
              </a:buClr>
            </a:pPr>
            <a:r>
              <a:rPr lang="en-US" sz="11733" b="1" kern="0">
                <a:solidFill>
                  <a:srgbClr val="C7DFFB"/>
                </a:solidFill>
                <a:latin typeface="Red Hat Display Black" panose="02010303040201060303" pitchFamily="2" charset="0"/>
                <a:ea typeface="Red Hat Display Black" panose="02010303040201060303" pitchFamily="2" charset="0"/>
                <a:cs typeface="Red Hat Display Black" panose="02010303040201060303" pitchFamily="2" charset="0"/>
                <a:sym typeface="Arial"/>
              </a:rPr>
              <a:t>[6]</a:t>
            </a:r>
          </a:p>
        </p:txBody>
      </p:sp>
    </p:spTree>
    <p:extLst>
      <p:ext uri="{BB962C8B-B14F-4D97-AF65-F5344CB8AC3E}">
        <p14:creationId xmlns:p14="http://schemas.microsoft.com/office/powerpoint/2010/main" val="24943890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5"/>
        <p:cNvGrpSpPr/>
        <p:nvPr/>
      </p:nvGrpSpPr>
      <p:grpSpPr>
        <a:xfrm>
          <a:off x="0" y="0"/>
          <a:ext cx="0" cy="0"/>
          <a:chOff x="0" y="0"/>
          <a:chExt cx="0" cy="0"/>
        </a:xfrm>
      </p:grpSpPr>
      <p:pic>
        <p:nvPicPr>
          <p:cNvPr id="836" name="Google Shape;836;p111" title="virtuous bg.png"/>
          <p:cNvPicPr preferRelativeResize="0"/>
          <p:nvPr/>
        </p:nvPicPr>
        <p:blipFill rotWithShape="1">
          <a:blip r:embed="rId4">
            <a:alphaModFix/>
          </a:blip>
          <a:srcRect t="98367"/>
          <a:stretch/>
        </p:blipFill>
        <p:spPr>
          <a:xfrm>
            <a:off x="1" y="6746067"/>
            <a:ext cx="12192031" cy="111932"/>
          </a:xfrm>
          <a:prstGeom prst="rect">
            <a:avLst/>
          </a:prstGeom>
          <a:noFill/>
          <a:ln>
            <a:noFill/>
          </a:ln>
        </p:spPr>
      </p:pic>
      <p:pic>
        <p:nvPicPr>
          <p:cNvPr id="837" name="Google Shape;837;p111" title="Ellipse 2330.png"/>
          <p:cNvPicPr preferRelativeResize="0"/>
          <p:nvPr/>
        </p:nvPicPr>
        <p:blipFill rotWithShape="1">
          <a:blip r:embed="rId5">
            <a:alphaModFix/>
          </a:blip>
          <a:srcRect r="31763"/>
          <a:stretch/>
        </p:blipFill>
        <p:spPr>
          <a:xfrm>
            <a:off x="8697700" y="1"/>
            <a:ext cx="3494299" cy="6684167"/>
          </a:xfrm>
          <a:prstGeom prst="rect">
            <a:avLst/>
          </a:prstGeom>
          <a:noFill/>
          <a:ln>
            <a:noFill/>
          </a:ln>
        </p:spPr>
      </p:pic>
      <p:sp>
        <p:nvSpPr>
          <p:cNvPr id="838" name="Google Shape;838;p111"/>
          <p:cNvSpPr txBox="1"/>
          <p:nvPr/>
        </p:nvSpPr>
        <p:spPr>
          <a:xfrm>
            <a:off x="714300" y="2598808"/>
            <a:ext cx="11477600" cy="954067"/>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5600" kern="0">
                <a:solidFill>
                  <a:srgbClr val="000000"/>
                </a:solidFill>
                <a:latin typeface="Red Hat Display ExtraBold"/>
                <a:ea typeface="Red Hat Display ExtraBold"/>
                <a:cs typeface="Red Hat Display ExtraBold"/>
                <a:sym typeface="Red Hat Display ExtraBold"/>
              </a:rPr>
              <a:t>Wonder </a:t>
            </a:r>
            <a:r>
              <a:rPr lang="en" sz="5600" kern="0">
                <a:solidFill>
                  <a:srgbClr val="00A3E3"/>
                </a:solidFill>
                <a:latin typeface="Red Hat Display ExtraBold"/>
                <a:ea typeface="Red Hat Display ExtraBold"/>
                <a:cs typeface="Red Hat Display ExtraBold"/>
                <a:sym typeface="Red Hat Display ExtraBold"/>
              </a:rPr>
              <a:t>daily</a:t>
            </a:r>
            <a:endParaRPr sz="5600" kern="0">
              <a:solidFill>
                <a:srgbClr val="00A3E3"/>
              </a:solidFill>
              <a:latin typeface="Red Hat Display ExtraBold"/>
              <a:ea typeface="Red Hat Display ExtraBold"/>
              <a:cs typeface="Red Hat Display ExtraBold"/>
              <a:sym typeface="Red Hat Display ExtraBold"/>
            </a:endParaRPr>
          </a:p>
        </p:txBody>
      </p:sp>
      <p:sp>
        <p:nvSpPr>
          <p:cNvPr id="839" name="Google Shape;839;p111"/>
          <p:cNvSpPr txBox="1"/>
          <p:nvPr/>
        </p:nvSpPr>
        <p:spPr>
          <a:xfrm>
            <a:off x="714300" y="3756392"/>
            <a:ext cx="9168800" cy="564281"/>
          </a:xfrm>
          <a:prstGeom prst="rect">
            <a:avLst/>
          </a:prstGeom>
          <a:noFill/>
          <a:ln>
            <a:noFill/>
          </a:ln>
        </p:spPr>
        <p:txBody>
          <a:bodyPr spcFirstLastPara="1" wrap="square" lIns="91433" tIns="45700" rIns="91433" bIns="45700" anchor="t" anchorCtr="0">
            <a:spAutoFit/>
          </a:bodyPr>
          <a:lstStyle/>
          <a:p>
            <a:pPr defTabSz="1219170">
              <a:lnSpc>
                <a:spcPct val="115000"/>
              </a:lnSpc>
              <a:buClr>
                <a:srgbClr val="000000"/>
              </a:buClr>
              <a:buSzPts val="1100"/>
            </a:pPr>
            <a:r>
              <a:rPr lang="en" sz="2667" kern="0">
                <a:solidFill>
                  <a:srgbClr val="20262A"/>
                </a:solidFill>
                <a:latin typeface="Red Hat Display"/>
                <a:ea typeface="Red Hat Display"/>
                <a:cs typeface="Red Hat Display"/>
                <a:sym typeface="Red Hat Display"/>
              </a:rPr>
              <a:t>Write down 1 thing that </a:t>
            </a:r>
            <a:r>
              <a:rPr lang="en" sz="2667" b="1" kern="0">
                <a:solidFill>
                  <a:srgbClr val="00A3E3"/>
                </a:solidFill>
                <a:latin typeface="Red Hat Display"/>
                <a:ea typeface="Red Hat Display"/>
                <a:cs typeface="Red Hat Display"/>
                <a:sym typeface="Red Hat Display"/>
              </a:rPr>
              <a:t>surprised you</a:t>
            </a:r>
            <a:r>
              <a:rPr lang="en" sz="2667" kern="0">
                <a:solidFill>
                  <a:srgbClr val="20262A"/>
                </a:solidFill>
                <a:latin typeface="Red Hat Display"/>
                <a:ea typeface="Red Hat Display"/>
                <a:cs typeface="Red Hat Display"/>
                <a:sym typeface="Red Hat Display"/>
              </a:rPr>
              <a:t> every day.</a:t>
            </a:r>
            <a:endParaRPr sz="2667" kern="0">
              <a:solidFill>
                <a:srgbClr val="20262A"/>
              </a:solidFill>
              <a:latin typeface="Red Hat Display"/>
              <a:ea typeface="Red Hat Display"/>
              <a:cs typeface="Red Hat Display"/>
              <a:sym typeface="Red Hat Display"/>
            </a:endParaRPr>
          </a:p>
        </p:txBody>
      </p:sp>
      <p:pic>
        <p:nvPicPr>
          <p:cNvPr id="840" name="Google Shape;840;p111"/>
          <p:cNvPicPr preferRelativeResize="0"/>
          <p:nvPr/>
        </p:nvPicPr>
        <p:blipFill>
          <a:blip r:embed="rId6">
            <a:alphaModFix/>
          </a:blip>
          <a:stretch>
            <a:fillRect/>
          </a:stretch>
        </p:blipFill>
        <p:spPr>
          <a:xfrm rot="-3398556">
            <a:off x="-411198" y="4762100"/>
            <a:ext cx="2119636" cy="2966736"/>
          </a:xfrm>
          <a:prstGeom prst="rect">
            <a:avLst/>
          </a:prstGeom>
          <a:noFill/>
          <a:ln>
            <a:noFill/>
          </a:ln>
        </p:spPr>
      </p:pic>
      <p:pic>
        <p:nvPicPr>
          <p:cNvPr id="841" name="Google Shape;841;p111" title="Virtuous Logo.png"/>
          <p:cNvPicPr preferRelativeResize="0"/>
          <p:nvPr/>
        </p:nvPicPr>
        <p:blipFill rotWithShape="1">
          <a:blip r:embed="rId7">
            <a:alphaModFix/>
          </a:blip>
          <a:srcRect t="4420" b="4429"/>
          <a:stretch/>
        </p:blipFill>
        <p:spPr>
          <a:xfrm>
            <a:off x="10946273" y="6494600"/>
            <a:ext cx="1042416" cy="182880"/>
          </a:xfrm>
          <a:prstGeom prst="rect">
            <a:avLst/>
          </a:prstGeom>
          <a:noFill/>
          <a:ln>
            <a:noFill/>
          </a:ln>
        </p:spPr>
      </p:pic>
      <p:sp>
        <p:nvSpPr>
          <p:cNvPr id="2" name="TextBox 1">
            <a:extLst>
              <a:ext uri="{FF2B5EF4-FFF2-40B4-BE49-F238E27FC236}">
                <a16:creationId xmlns:a16="http://schemas.microsoft.com/office/drawing/2014/main" id="{03FF909A-2D27-76B0-25BB-FD3F9410CB9F}"/>
              </a:ext>
            </a:extLst>
          </p:cNvPr>
          <p:cNvSpPr txBox="1"/>
          <p:nvPr/>
        </p:nvSpPr>
        <p:spPr>
          <a:xfrm>
            <a:off x="9906185" y="0"/>
            <a:ext cx="2024913" cy="1897892"/>
          </a:xfrm>
          <a:prstGeom prst="rect">
            <a:avLst/>
          </a:prstGeom>
          <a:noFill/>
        </p:spPr>
        <p:txBody>
          <a:bodyPr wrap="none" rtlCol="0">
            <a:spAutoFit/>
          </a:bodyPr>
          <a:lstStyle/>
          <a:p>
            <a:pPr algn="r" defTabSz="1219170">
              <a:buClr>
                <a:srgbClr val="000000"/>
              </a:buClr>
            </a:pPr>
            <a:r>
              <a:rPr lang="en-US" sz="11733" b="1" kern="0">
                <a:solidFill>
                  <a:srgbClr val="C7DFFB"/>
                </a:solidFill>
                <a:latin typeface="Red Hat Display Black" panose="02010303040201060303" pitchFamily="2" charset="0"/>
                <a:ea typeface="Red Hat Display Black" panose="02010303040201060303" pitchFamily="2" charset="0"/>
                <a:cs typeface="Red Hat Display Black" panose="02010303040201060303" pitchFamily="2" charset="0"/>
                <a:sym typeface="Arial"/>
              </a:rPr>
              <a:t>[7]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05"/>
        <p:cNvGrpSpPr/>
        <p:nvPr/>
      </p:nvGrpSpPr>
      <p:grpSpPr>
        <a:xfrm>
          <a:off x="0" y="0"/>
          <a:ext cx="0" cy="0"/>
          <a:chOff x="0" y="0"/>
          <a:chExt cx="0" cy="0"/>
        </a:xfrm>
      </p:grpSpPr>
      <p:pic>
        <p:nvPicPr>
          <p:cNvPr id="806" name="Google Shape;806;p108" title="virtuous bg.png"/>
          <p:cNvPicPr preferRelativeResize="0"/>
          <p:nvPr/>
        </p:nvPicPr>
        <p:blipFill rotWithShape="1">
          <a:blip r:embed="rId4">
            <a:alphaModFix/>
          </a:blip>
          <a:srcRect t="98367"/>
          <a:stretch/>
        </p:blipFill>
        <p:spPr>
          <a:xfrm>
            <a:off x="1" y="6746067"/>
            <a:ext cx="12192031" cy="111932"/>
          </a:xfrm>
          <a:prstGeom prst="rect">
            <a:avLst/>
          </a:prstGeom>
          <a:noFill/>
          <a:ln>
            <a:noFill/>
          </a:ln>
        </p:spPr>
      </p:pic>
      <p:pic>
        <p:nvPicPr>
          <p:cNvPr id="807" name="Google Shape;807;p108" title="Ellipse 2330.png"/>
          <p:cNvPicPr preferRelativeResize="0"/>
          <p:nvPr/>
        </p:nvPicPr>
        <p:blipFill rotWithShape="1">
          <a:blip r:embed="rId5">
            <a:alphaModFix/>
          </a:blip>
          <a:srcRect r="31763"/>
          <a:stretch/>
        </p:blipFill>
        <p:spPr>
          <a:xfrm>
            <a:off x="8697700" y="1"/>
            <a:ext cx="3494299" cy="6684167"/>
          </a:xfrm>
          <a:prstGeom prst="rect">
            <a:avLst/>
          </a:prstGeom>
          <a:noFill/>
          <a:ln>
            <a:noFill/>
          </a:ln>
        </p:spPr>
      </p:pic>
      <p:sp>
        <p:nvSpPr>
          <p:cNvPr id="808" name="Google Shape;808;p108"/>
          <p:cNvSpPr txBox="1"/>
          <p:nvPr/>
        </p:nvSpPr>
        <p:spPr>
          <a:xfrm>
            <a:off x="714300" y="2393600"/>
            <a:ext cx="11477600" cy="954067"/>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5600" kern="0">
                <a:solidFill>
                  <a:srgbClr val="000000"/>
                </a:solidFill>
                <a:latin typeface="Red Hat Display ExtraBold"/>
                <a:ea typeface="Red Hat Display ExtraBold"/>
                <a:cs typeface="Red Hat Display ExtraBold"/>
                <a:sym typeface="Red Hat Display ExtraBold"/>
              </a:rPr>
              <a:t>Assume </a:t>
            </a:r>
            <a:r>
              <a:rPr lang="en" sz="5600" kern="0">
                <a:solidFill>
                  <a:srgbClr val="00A3E3"/>
                </a:solidFill>
                <a:latin typeface="Red Hat Display ExtraBold"/>
                <a:ea typeface="Red Hat Display ExtraBold"/>
                <a:cs typeface="Red Hat Display ExtraBold"/>
                <a:sym typeface="Red Hat Display ExtraBold"/>
              </a:rPr>
              <a:t>anything is possible.</a:t>
            </a:r>
            <a:endParaRPr sz="5600" kern="0">
              <a:solidFill>
                <a:srgbClr val="00A3E3"/>
              </a:solidFill>
              <a:latin typeface="Red Hat Display ExtraBold"/>
              <a:ea typeface="Red Hat Display ExtraBold"/>
              <a:cs typeface="Red Hat Display ExtraBold"/>
              <a:sym typeface="Red Hat Display ExtraBold"/>
            </a:endParaRPr>
          </a:p>
        </p:txBody>
      </p:sp>
      <p:sp>
        <p:nvSpPr>
          <p:cNvPr id="809" name="Google Shape;809;p108"/>
          <p:cNvSpPr txBox="1"/>
          <p:nvPr/>
        </p:nvSpPr>
        <p:spPr>
          <a:xfrm>
            <a:off x="714300" y="3551185"/>
            <a:ext cx="9168800" cy="502726"/>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2667" b="1" kern="0">
                <a:solidFill>
                  <a:srgbClr val="20262A"/>
                </a:solidFill>
                <a:latin typeface="Red Hat Display"/>
                <a:ea typeface="Red Hat Display"/>
                <a:cs typeface="Red Hat Display"/>
                <a:sym typeface="Red Hat Display"/>
              </a:rPr>
              <a:t>Be willing </a:t>
            </a:r>
            <a:r>
              <a:rPr lang="en" sz="2667" kern="0">
                <a:solidFill>
                  <a:srgbClr val="20262A"/>
                </a:solidFill>
                <a:latin typeface="Red Hat Display"/>
                <a:ea typeface="Red Hat Display"/>
                <a:cs typeface="Red Hat Display"/>
                <a:sym typeface="Red Hat Display"/>
              </a:rPr>
              <a:t>to be proven wrong.</a:t>
            </a:r>
            <a:endParaRPr sz="2667" kern="0">
              <a:solidFill>
                <a:srgbClr val="20262A"/>
              </a:solidFill>
              <a:latin typeface="Red Hat Display"/>
              <a:ea typeface="Red Hat Display"/>
              <a:cs typeface="Red Hat Display"/>
              <a:sym typeface="Red Hat Display"/>
            </a:endParaRPr>
          </a:p>
        </p:txBody>
      </p:sp>
      <p:pic>
        <p:nvPicPr>
          <p:cNvPr id="810" name="Google Shape;810;p108"/>
          <p:cNvPicPr preferRelativeResize="0"/>
          <p:nvPr/>
        </p:nvPicPr>
        <p:blipFill>
          <a:blip r:embed="rId6">
            <a:alphaModFix/>
          </a:blip>
          <a:stretch>
            <a:fillRect/>
          </a:stretch>
        </p:blipFill>
        <p:spPr>
          <a:xfrm rot="-3398556">
            <a:off x="-411198" y="4762100"/>
            <a:ext cx="2119636" cy="2966736"/>
          </a:xfrm>
          <a:prstGeom prst="rect">
            <a:avLst/>
          </a:prstGeom>
          <a:noFill/>
          <a:ln>
            <a:noFill/>
          </a:ln>
        </p:spPr>
      </p:pic>
      <p:pic>
        <p:nvPicPr>
          <p:cNvPr id="811" name="Google Shape;811;p108" title="Virtuous Logo.png"/>
          <p:cNvPicPr preferRelativeResize="0"/>
          <p:nvPr/>
        </p:nvPicPr>
        <p:blipFill rotWithShape="1">
          <a:blip r:embed="rId7">
            <a:alphaModFix/>
          </a:blip>
          <a:srcRect t="4420" b="4429"/>
          <a:stretch/>
        </p:blipFill>
        <p:spPr>
          <a:xfrm>
            <a:off x="10946273" y="6494600"/>
            <a:ext cx="1042416" cy="18288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42318FD0-F958-0F5D-BFA3-45E438FE4D97}"/>
              </a:ext>
            </a:extLst>
          </p:cNvPr>
          <p:cNvPicPr>
            <a:picLocks noChangeAspect="1"/>
          </p:cNvPicPr>
          <p:nvPr/>
        </p:nvPicPr>
        <p:blipFill>
          <a:blip r:embed="rId3"/>
          <a:srcRect t="14681"/>
          <a:stretch>
            <a:fillRect/>
          </a:stretch>
        </p:blipFill>
        <p:spPr>
          <a:xfrm>
            <a:off x="241762" y="542125"/>
            <a:ext cx="5797848" cy="4296498"/>
          </a:xfrm>
          <a:prstGeom prst="rect">
            <a:avLst/>
          </a:prstGeom>
        </p:spPr>
      </p:pic>
      <p:sp>
        <p:nvSpPr>
          <p:cNvPr id="2" name="Title 1">
            <a:extLst>
              <a:ext uri="{FF2B5EF4-FFF2-40B4-BE49-F238E27FC236}">
                <a16:creationId xmlns:a16="http://schemas.microsoft.com/office/drawing/2014/main" id="{A9099E42-5CE2-F217-C67E-843B8953EDAD}"/>
              </a:ext>
            </a:extLst>
          </p:cNvPr>
          <p:cNvSpPr>
            <a:spLocks noGrp="1"/>
          </p:cNvSpPr>
          <p:nvPr>
            <p:ph type="title"/>
          </p:nvPr>
        </p:nvSpPr>
        <p:spPr>
          <a:xfrm>
            <a:off x="6299886" y="432000"/>
            <a:ext cx="5336694" cy="432000"/>
          </a:xfrm>
        </p:spPr>
        <p:txBody>
          <a:bodyPr/>
          <a:lstStyle/>
          <a:p>
            <a:r>
              <a:rPr lang="en-US"/>
              <a:t>About JGA</a:t>
            </a:r>
          </a:p>
        </p:txBody>
      </p:sp>
      <p:sp>
        <p:nvSpPr>
          <p:cNvPr id="7" name="Rectangle: Rounded Corners 6">
            <a:extLst>
              <a:ext uri="{FF2B5EF4-FFF2-40B4-BE49-F238E27FC236}">
                <a16:creationId xmlns:a16="http://schemas.microsoft.com/office/drawing/2014/main" id="{FD98CD17-C8AF-B8DC-0085-A3C5F2EB3D4A}"/>
              </a:ext>
            </a:extLst>
          </p:cNvPr>
          <p:cNvSpPr/>
          <p:nvPr/>
        </p:nvSpPr>
        <p:spPr>
          <a:xfrm>
            <a:off x="241763" y="5094326"/>
            <a:ext cx="5797847" cy="1533613"/>
          </a:xfrm>
          <a:prstGeom prst="roundRect">
            <a:avLst/>
          </a:prstGeom>
          <a:solidFill>
            <a:schemeClr val="accent2">
              <a:lumMod val="60000"/>
              <a:lumOff val="40000"/>
              <a:alpha val="34902"/>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Univers Condensed"/>
              <a:ea typeface="+mn-ea"/>
              <a:cs typeface="+mn-cs"/>
            </a:endParaRPr>
          </a:p>
        </p:txBody>
      </p:sp>
      <p:sp>
        <p:nvSpPr>
          <p:cNvPr id="13" name="Oval 12">
            <a:extLst>
              <a:ext uri="{FF2B5EF4-FFF2-40B4-BE49-F238E27FC236}">
                <a16:creationId xmlns:a16="http://schemas.microsoft.com/office/drawing/2014/main" id="{225017DD-B0F3-AAB8-8960-76F1D08CE05F}"/>
              </a:ext>
            </a:extLst>
          </p:cNvPr>
          <p:cNvSpPr/>
          <p:nvPr/>
        </p:nvSpPr>
        <p:spPr>
          <a:xfrm>
            <a:off x="389441" y="5370561"/>
            <a:ext cx="1123180" cy="109139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Univers Condensed"/>
              <a:ea typeface="+mn-ea"/>
              <a:cs typeface="+mn-cs"/>
            </a:endParaRPr>
          </a:p>
        </p:txBody>
      </p:sp>
      <p:pic>
        <p:nvPicPr>
          <p:cNvPr id="12" name="Graphic 11" descr="Handshake outline">
            <a:extLst>
              <a:ext uri="{FF2B5EF4-FFF2-40B4-BE49-F238E27FC236}">
                <a16:creationId xmlns:a16="http://schemas.microsoft.com/office/drawing/2014/main" id="{026B868B-DECE-7DAD-E3B8-B38490BB93DE}"/>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93831" y="5459057"/>
            <a:ext cx="914400" cy="914400"/>
          </a:xfrm>
          <a:prstGeom prst="rect">
            <a:avLst/>
          </a:prstGeom>
        </p:spPr>
      </p:pic>
      <p:sp>
        <p:nvSpPr>
          <p:cNvPr id="19" name="Text Placeholder 18">
            <a:extLst>
              <a:ext uri="{FF2B5EF4-FFF2-40B4-BE49-F238E27FC236}">
                <a16:creationId xmlns:a16="http://schemas.microsoft.com/office/drawing/2014/main" id="{27F6B01A-A35A-5F0F-1EAB-208948DCEAA2}"/>
              </a:ext>
            </a:extLst>
          </p:cNvPr>
          <p:cNvSpPr>
            <a:spLocks noGrp="1"/>
          </p:cNvSpPr>
          <p:nvPr>
            <p:ph type="body" sz="quarter" idx="12"/>
          </p:nvPr>
        </p:nvSpPr>
        <p:spPr>
          <a:xfrm>
            <a:off x="6299886" y="1417042"/>
            <a:ext cx="5650351" cy="3864536"/>
          </a:xfrm>
        </p:spPr>
        <p:txBody>
          <a:bodyPr/>
          <a:lstStyle/>
          <a:p>
            <a:pPr marL="285750" indent="-285750">
              <a:buClr>
                <a:schemeClr val="accent2"/>
              </a:buClr>
              <a:buFont typeface="Arial" panose="020B0604020202020204" pitchFamily="34" charset="0"/>
              <a:buChar char="•"/>
            </a:pPr>
            <a:r>
              <a:rPr lang="en-US" sz="1400">
                <a:latin typeface="Aptos" panose="020B0004020202020204" pitchFamily="34" charset="0"/>
              </a:rPr>
              <a:t>In our more than 30 years, JGA empowers nonprofits to achieve transformational results for their communities. </a:t>
            </a:r>
            <a:br>
              <a:rPr lang="en-US" sz="1400">
                <a:latin typeface="Aptos" panose="020B0004020202020204" pitchFamily="34" charset="0"/>
              </a:rPr>
            </a:br>
            <a:r>
              <a:rPr lang="en-US" sz="1400" b="1" i="1">
                <a:latin typeface="Aptos" panose="020B0004020202020204" pitchFamily="34" charset="0"/>
              </a:rPr>
              <a:t>More than 99% of JGA clients who have entered a campaign </a:t>
            </a:r>
            <a:br>
              <a:rPr lang="en-US" sz="1400" b="1" i="1">
                <a:latin typeface="Aptos" panose="020B0004020202020204" pitchFamily="34" charset="0"/>
              </a:rPr>
            </a:br>
            <a:r>
              <a:rPr lang="en-US" sz="1400" b="1" i="1">
                <a:latin typeface="Aptos" panose="020B0004020202020204" pitchFamily="34" charset="0"/>
              </a:rPr>
              <a:t>either met or exceeded their goal</a:t>
            </a:r>
            <a:r>
              <a:rPr lang="en-US" sz="1400" i="1">
                <a:latin typeface="Aptos" panose="020B0004020202020204" pitchFamily="34" charset="0"/>
              </a:rPr>
              <a:t>. </a:t>
            </a:r>
            <a:endParaRPr lang="en-US" sz="1400">
              <a:latin typeface="Aptos" panose="020B0004020202020204" pitchFamily="34" charset="0"/>
            </a:endParaRPr>
          </a:p>
          <a:p>
            <a:pPr marL="285750" indent="-285750">
              <a:buClr>
                <a:schemeClr val="accent2"/>
              </a:buClr>
              <a:buFont typeface="Arial" panose="020B0604020202020204" pitchFamily="34" charset="0"/>
              <a:buChar char="•"/>
            </a:pPr>
            <a:r>
              <a:rPr lang="en-US" sz="1400">
                <a:latin typeface="Aptos" panose="020B0004020202020204" pitchFamily="34" charset="0"/>
              </a:rPr>
              <a:t>Our leadership roles with premiere philanthropic organizations—including </a:t>
            </a:r>
            <a:r>
              <a:rPr lang="en-US" sz="1400" b="1">
                <a:latin typeface="Aptos" panose="020B0004020202020204" pitchFamily="34" charset="0"/>
              </a:rPr>
              <a:t>The Generosity Commission</a:t>
            </a:r>
            <a:r>
              <a:rPr lang="en-US" sz="1400">
                <a:latin typeface="Aptos" panose="020B0004020202020204" pitchFamily="34" charset="0"/>
              </a:rPr>
              <a:t>, </a:t>
            </a:r>
            <a:r>
              <a:rPr lang="en-US" sz="1400" b="1">
                <a:latin typeface="Aptos" panose="020B0004020202020204" pitchFamily="34" charset="0"/>
              </a:rPr>
              <a:t>The</a:t>
            </a:r>
            <a:r>
              <a:rPr lang="en-US" sz="1400">
                <a:latin typeface="Aptos" panose="020B0004020202020204" pitchFamily="34" charset="0"/>
              </a:rPr>
              <a:t> </a:t>
            </a:r>
            <a:r>
              <a:rPr lang="en-US" sz="1400" b="1">
                <a:latin typeface="Aptos" panose="020B0004020202020204" pitchFamily="34" charset="0"/>
              </a:rPr>
              <a:t>Giving Institute</a:t>
            </a:r>
            <a:r>
              <a:rPr lang="en-US" sz="1400">
                <a:latin typeface="Aptos" panose="020B0004020202020204" pitchFamily="34" charset="0"/>
              </a:rPr>
              <a:t>, and </a:t>
            </a:r>
            <a:r>
              <a:rPr lang="en-US" sz="1400" b="1">
                <a:latin typeface="Aptos" panose="020B0004020202020204" pitchFamily="34" charset="0"/>
              </a:rPr>
              <a:t>Indiana University Lilly Family School of Philanthropy</a:t>
            </a:r>
            <a:r>
              <a:rPr lang="en-US" sz="1400">
                <a:latin typeface="Aptos" panose="020B0004020202020204" pitchFamily="34" charset="0"/>
              </a:rPr>
              <a:t>—ensure our work reflects the highest level of national conversations around philanthropy. </a:t>
            </a:r>
          </a:p>
          <a:p>
            <a:pPr marL="285750" indent="-285750">
              <a:buClr>
                <a:schemeClr val="accent2"/>
              </a:buClr>
              <a:buFont typeface="Arial" panose="020B0604020202020204" pitchFamily="34" charset="0"/>
              <a:buChar char="•"/>
            </a:pPr>
            <a:r>
              <a:rPr lang="en-US" sz="1400">
                <a:latin typeface="Aptos" panose="020B0004020202020204" pitchFamily="34" charset="0"/>
              </a:rPr>
              <a:t>Since 2002, JGA has been an </a:t>
            </a:r>
            <a:r>
              <a:rPr lang="en-US" sz="1400" b="1">
                <a:latin typeface="Aptos" panose="020B0004020202020204" pitchFamily="34" charset="0"/>
              </a:rPr>
              <a:t>Employee Stock Ownership Plan (ESOP) firm</a:t>
            </a:r>
            <a:r>
              <a:rPr lang="en-US" sz="1400">
                <a:latin typeface="Aptos" panose="020B0004020202020204" pitchFamily="34" charset="0"/>
              </a:rPr>
              <a:t>, giving each team member a vested interest in the success of our clients.</a:t>
            </a:r>
          </a:p>
          <a:p>
            <a:pPr marL="285750" indent="-285750">
              <a:buClr>
                <a:schemeClr val="accent2"/>
              </a:buClr>
              <a:buFont typeface="Arial" panose="020B0604020202020204" pitchFamily="34" charset="0"/>
              <a:buChar char="•"/>
            </a:pPr>
            <a:r>
              <a:rPr lang="en-US" sz="1400">
                <a:latin typeface="Aptos" panose="020B0004020202020204" pitchFamily="34" charset="0"/>
              </a:rPr>
              <a:t>JGA </a:t>
            </a:r>
            <a:r>
              <a:rPr lang="en-US" sz="1400" b="1">
                <a:latin typeface="Aptos" panose="020B0004020202020204" pitchFamily="34" charset="0"/>
              </a:rPr>
              <a:t>invests in innovation by developing proprietary data tools and partnering with leading nonprofit technology firms</a:t>
            </a:r>
            <a:r>
              <a:rPr lang="en-US" sz="1400">
                <a:latin typeface="Aptos" panose="020B0004020202020204" pitchFamily="34" charset="0"/>
              </a:rPr>
              <a:t>—equipping our clients with insights to sharpen donor strategy.</a:t>
            </a:r>
          </a:p>
          <a:p>
            <a:pPr marL="285750" indent="-285750">
              <a:buClr>
                <a:schemeClr val="accent2"/>
              </a:buClr>
              <a:buFont typeface="Arial" panose="020B0604020202020204" pitchFamily="34" charset="0"/>
              <a:buChar char="•"/>
            </a:pPr>
            <a:endParaRPr lang="en-US" sz="1400">
              <a:latin typeface="Aptos" panose="020B0004020202020204" pitchFamily="34" charset="0"/>
            </a:endParaRPr>
          </a:p>
        </p:txBody>
      </p:sp>
      <p:sp>
        <p:nvSpPr>
          <p:cNvPr id="20" name="Text Placeholder 2">
            <a:extLst>
              <a:ext uri="{FF2B5EF4-FFF2-40B4-BE49-F238E27FC236}">
                <a16:creationId xmlns:a16="http://schemas.microsoft.com/office/drawing/2014/main" id="{9D55B6DA-0D1F-482D-4F7E-23802D6EF276}"/>
              </a:ext>
            </a:extLst>
          </p:cNvPr>
          <p:cNvSpPr>
            <a:spLocks noGrp="1"/>
          </p:cNvSpPr>
          <p:nvPr>
            <p:ph type="body" sz="quarter" idx="32"/>
          </p:nvPr>
        </p:nvSpPr>
        <p:spPr>
          <a:xfrm>
            <a:off x="6299886" y="946592"/>
            <a:ext cx="3789197" cy="387857"/>
          </a:xfrm>
        </p:spPr>
        <p:txBody>
          <a:bodyPr vert="horz" lIns="0" tIns="0" rIns="0" bIns="0" rtlCol="0">
            <a:noAutofit/>
          </a:bodyPr>
          <a:lstStyle/>
          <a:p>
            <a:r>
              <a:rPr lang="en-US"/>
              <a:t>Building Trust Through Every Story</a:t>
            </a:r>
            <a:endParaRPr lang="en-US" b="0" i="0" kern="1200">
              <a:latin typeface="Century Gothic" panose="020B0502020202020204" pitchFamily="34" charset="0"/>
              <a:ea typeface="+mn-ea"/>
              <a:cs typeface="+mn-cs"/>
            </a:endParaRPr>
          </a:p>
        </p:txBody>
      </p:sp>
      <p:sp>
        <p:nvSpPr>
          <p:cNvPr id="15" name="TextBox 14">
            <a:extLst>
              <a:ext uri="{FF2B5EF4-FFF2-40B4-BE49-F238E27FC236}">
                <a16:creationId xmlns:a16="http://schemas.microsoft.com/office/drawing/2014/main" id="{C7AAEFF8-83D6-3560-5FBF-3A7EE7E8D93E}"/>
              </a:ext>
            </a:extLst>
          </p:cNvPr>
          <p:cNvSpPr txBox="1"/>
          <p:nvPr/>
        </p:nvSpPr>
        <p:spPr>
          <a:xfrm>
            <a:off x="1660299" y="5322523"/>
            <a:ext cx="4304292"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D38235"/>
              </a:buClr>
              <a:buSzTx/>
              <a:buFontTx/>
              <a:buNone/>
              <a:tabLst/>
              <a:defRPr/>
            </a:pPr>
            <a:r>
              <a:rPr kumimoji="0" lang="en-US" sz="1600" b="0" i="0" u="none" strike="noStrike" kern="1200" cap="none" spc="0" normalizeH="0" baseline="0" noProof="0">
                <a:ln>
                  <a:noFill/>
                </a:ln>
                <a:solidFill>
                  <a:srgbClr val="232527"/>
                </a:solidFill>
                <a:effectLst/>
                <a:uLnTx/>
                <a:uFillTx/>
                <a:latin typeface="Aptos Light" panose="020B0004020202020204" pitchFamily="34" charset="0"/>
                <a:ea typeface="+mn-ea"/>
                <a:cs typeface="+mn-cs"/>
              </a:rPr>
              <a:t>National consulting firm, actively work in approximately 20 states at any given time, JGA provides feasibility studies, campaign counsel, strategic planning, readiness work, and predictive analytics to drive sustainable growth.</a:t>
            </a:r>
          </a:p>
        </p:txBody>
      </p:sp>
    </p:spTree>
    <p:extLst>
      <p:ext uri="{BB962C8B-B14F-4D97-AF65-F5344CB8AC3E}">
        <p14:creationId xmlns:p14="http://schemas.microsoft.com/office/powerpoint/2010/main" val="12180482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32">
          <a:extLst>
            <a:ext uri="{FF2B5EF4-FFF2-40B4-BE49-F238E27FC236}">
              <a16:creationId xmlns:a16="http://schemas.microsoft.com/office/drawing/2014/main" id="{BB3D6516-AF12-EDD5-8D03-20787A8F9C98}"/>
            </a:ext>
          </a:extLst>
        </p:cNvPr>
        <p:cNvGrpSpPr/>
        <p:nvPr/>
      </p:nvGrpSpPr>
      <p:grpSpPr>
        <a:xfrm>
          <a:off x="0" y="0"/>
          <a:ext cx="0" cy="0"/>
          <a:chOff x="0" y="0"/>
          <a:chExt cx="0" cy="0"/>
        </a:xfrm>
      </p:grpSpPr>
      <p:pic>
        <p:nvPicPr>
          <p:cNvPr id="934" name="Google Shape;934;p121">
            <a:extLst>
              <a:ext uri="{FF2B5EF4-FFF2-40B4-BE49-F238E27FC236}">
                <a16:creationId xmlns:a16="http://schemas.microsoft.com/office/drawing/2014/main" id="{F1441551-8941-CA23-2B06-606A15C9FF5A}"/>
              </a:ext>
            </a:extLst>
          </p:cNvPr>
          <p:cNvPicPr preferRelativeResize="0"/>
          <p:nvPr/>
        </p:nvPicPr>
        <p:blipFill>
          <a:blip r:embed="rId4">
            <a:alphaModFix/>
          </a:blip>
          <a:stretch>
            <a:fillRect/>
          </a:stretch>
        </p:blipFill>
        <p:spPr>
          <a:xfrm>
            <a:off x="10990668" y="6398400"/>
            <a:ext cx="998129" cy="182880"/>
          </a:xfrm>
          <a:prstGeom prst="rect">
            <a:avLst/>
          </a:prstGeom>
          <a:noFill/>
          <a:ln>
            <a:noFill/>
          </a:ln>
        </p:spPr>
      </p:pic>
      <p:sp>
        <p:nvSpPr>
          <p:cNvPr id="8" name="Title 1">
            <a:extLst>
              <a:ext uri="{FF2B5EF4-FFF2-40B4-BE49-F238E27FC236}">
                <a16:creationId xmlns:a16="http://schemas.microsoft.com/office/drawing/2014/main" id="{8551161B-D8BA-AE25-B6E3-72A9161DD96A}"/>
              </a:ext>
            </a:extLst>
          </p:cNvPr>
          <p:cNvSpPr txBox="1">
            <a:spLocks/>
          </p:cNvSpPr>
          <p:nvPr/>
        </p:nvSpPr>
        <p:spPr>
          <a:xfrm>
            <a:off x="191694" y="869577"/>
            <a:ext cx="11808613" cy="955280"/>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6000" b="1" i="0" kern="1200">
                <a:solidFill>
                  <a:schemeClr val="tx1"/>
                </a:solidFill>
                <a:latin typeface="+mj-lt"/>
                <a:ea typeface="+mj-ea"/>
                <a:cs typeface="+mj-cs"/>
              </a:defRPr>
            </a:lvl1pPr>
          </a:lstStyle>
          <a:p>
            <a:pPr algn="ctr" defTabSz="1219170">
              <a:defRPr/>
            </a:pPr>
            <a:r>
              <a:rPr lang="en-US" sz="3733">
                <a:solidFill>
                  <a:srgbClr val="FFFFFF"/>
                </a:solidFill>
                <a:latin typeface="Red Hat Display" panose="020B0604020202020204" charset="0"/>
                <a:ea typeface="Red Hat Display" panose="020B0604020202020204" charset="0"/>
                <a:cs typeface="Red Hat Display" panose="020B0604020202020204" charset="0"/>
                <a:sym typeface="Arial"/>
              </a:rPr>
              <a:t>Special VIP Download</a:t>
            </a:r>
          </a:p>
          <a:p>
            <a:pPr algn="ctr" defTabSz="1219170">
              <a:defRPr/>
            </a:pPr>
            <a:r>
              <a:rPr lang="en-US" sz="3733" b="0">
                <a:solidFill>
                  <a:srgbClr val="FFFFFF"/>
                </a:solidFill>
                <a:latin typeface="Red Hat Display" panose="020B0604020202020204" charset="0"/>
                <a:ea typeface="Red Hat Display" panose="020B0604020202020204" charset="0"/>
                <a:cs typeface="Red Hat Display" panose="020B0604020202020204" charset="0"/>
                <a:sym typeface="Arial"/>
              </a:rPr>
              <a:t> </a:t>
            </a:r>
            <a:endParaRPr lang="en-US" sz="3733">
              <a:solidFill>
                <a:srgbClr val="FFFFFF"/>
              </a:solidFill>
              <a:latin typeface="Red Hat Display" panose="020B0604020202020204" charset="0"/>
              <a:ea typeface="Red Hat Display" panose="020B0604020202020204" charset="0"/>
              <a:cs typeface="Red Hat Display" panose="020B0604020202020204" charset="0"/>
              <a:sym typeface="Arial"/>
            </a:endParaRPr>
          </a:p>
        </p:txBody>
      </p:sp>
      <p:pic>
        <p:nvPicPr>
          <p:cNvPr id="9" name="Picture 8" descr="A white book with a heart and text&#10;&#10;AI-generated content may be incorrect.">
            <a:extLst>
              <a:ext uri="{FF2B5EF4-FFF2-40B4-BE49-F238E27FC236}">
                <a16:creationId xmlns:a16="http://schemas.microsoft.com/office/drawing/2014/main" id="{2C5B41A5-F361-F3ED-3893-AD84BA2D237B}"/>
              </a:ext>
            </a:extLst>
          </p:cNvPr>
          <p:cNvPicPr>
            <a:picLocks noChangeAspect="1"/>
          </p:cNvPicPr>
          <p:nvPr/>
        </p:nvPicPr>
        <p:blipFill>
          <a:blip r:embed="rId5"/>
          <a:stretch>
            <a:fillRect/>
          </a:stretch>
        </p:blipFill>
        <p:spPr>
          <a:xfrm>
            <a:off x="6557576" y="2253746"/>
            <a:ext cx="3675784" cy="3642997"/>
          </a:xfrm>
          <a:prstGeom prst="rect">
            <a:avLst/>
          </a:prstGeom>
        </p:spPr>
      </p:pic>
      <p:pic>
        <p:nvPicPr>
          <p:cNvPr id="10" name="Picture 9" descr="A qr code with a dinosaur&#10;&#10;AI-generated content may be incorrect.">
            <a:extLst>
              <a:ext uri="{FF2B5EF4-FFF2-40B4-BE49-F238E27FC236}">
                <a16:creationId xmlns:a16="http://schemas.microsoft.com/office/drawing/2014/main" id="{18BABB3B-D779-7886-C27D-5AF78515332E}"/>
              </a:ext>
            </a:extLst>
          </p:cNvPr>
          <p:cNvPicPr>
            <a:picLocks noChangeAspect="1"/>
          </p:cNvPicPr>
          <p:nvPr/>
        </p:nvPicPr>
        <p:blipFill>
          <a:blip r:embed="rId6"/>
          <a:stretch>
            <a:fillRect/>
          </a:stretch>
        </p:blipFill>
        <p:spPr>
          <a:xfrm>
            <a:off x="2073779" y="2716819"/>
            <a:ext cx="2716851" cy="2716851"/>
          </a:xfrm>
          <a:prstGeom prst="rect">
            <a:avLst/>
          </a:prstGeom>
        </p:spPr>
      </p:pic>
      <p:sp>
        <p:nvSpPr>
          <p:cNvPr id="11" name="Google Shape;320;p19">
            <a:extLst>
              <a:ext uri="{FF2B5EF4-FFF2-40B4-BE49-F238E27FC236}">
                <a16:creationId xmlns:a16="http://schemas.microsoft.com/office/drawing/2014/main" id="{36CFECEE-D38F-9201-F227-BD960FB10648}"/>
              </a:ext>
            </a:extLst>
          </p:cNvPr>
          <p:cNvSpPr txBox="1"/>
          <p:nvPr/>
        </p:nvSpPr>
        <p:spPr>
          <a:xfrm>
            <a:off x="5608027" y="2864462"/>
            <a:ext cx="949549" cy="2421456"/>
          </a:xfrm>
          <a:prstGeom prst="rect">
            <a:avLst/>
          </a:prstGeom>
          <a:noFill/>
          <a:ln>
            <a:noFill/>
          </a:ln>
        </p:spPr>
        <p:txBody>
          <a:bodyPr spcFirstLastPara="1" wrap="square" lIns="91425" tIns="45700" rIns="91425" bIns="45700" anchor="t" anchorCtr="0">
            <a:spAutoFit/>
          </a:bodyPr>
          <a:lstStyle/>
          <a:p>
            <a:pPr defTabSz="914377">
              <a:lnSpc>
                <a:spcPct val="128571"/>
              </a:lnSpc>
              <a:buClr>
                <a:srgbClr val="000000"/>
              </a:buClr>
            </a:pPr>
            <a:r>
              <a:rPr lang="en-US" sz="11733" kern="0">
                <a:solidFill>
                  <a:srgbClr val="00A3E3"/>
                </a:solidFill>
                <a:latin typeface="Red Hat Display ExtraBold"/>
                <a:ea typeface="Red Hat Display ExtraBold"/>
                <a:cs typeface="Red Hat Display ExtraBold"/>
                <a:sym typeface="Red Hat Display ExtraBold"/>
              </a:rPr>
              <a:t>=</a:t>
            </a:r>
            <a:endParaRPr sz="11733" kern="0">
              <a:solidFill>
                <a:srgbClr val="000000"/>
              </a:solidFill>
              <a:latin typeface="Arial"/>
              <a:cs typeface="Arial"/>
              <a:sym typeface="Arial"/>
            </a:endParaRPr>
          </a:p>
        </p:txBody>
      </p:sp>
    </p:spTree>
    <p:extLst>
      <p:ext uri="{BB962C8B-B14F-4D97-AF65-F5344CB8AC3E}">
        <p14:creationId xmlns:p14="http://schemas.microsoft.com/office/powerpoint/2010/main" val="27626110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61"/>
        <p:cNvGrpSpPr/>
        <p:nvPr/>
      </p:nvGrpSpPr>
      <p:grpSpPr>
        <a:xfrm>
          <a:off x="0" y="0"/>
          <a:ext cx="0" cy="0"/>
          <a:chOff x="0" y="0"/>
          <a:chExt cx="0" cy="0"/>
        </a:xfrm>
      </p:grpSpPr>
      <p:sp>
        <p:nvSpPr>
          <p:cNvPr id="862" name="Google Shape;862;p114"/>
          <p:cNvSpPr txBox="1"/>
          <p:nvPr/>
        </p:nvSpPr>
        <p:spPr>
          <a:xfrm>
            <a:off x="714300" y="776200"/>
            <a:ext cx="4306800" cy="748947"/>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4267" kern="0">
                <a:solidFill>
                  <a:srgbClr val="000000"/>
                </a:solidFill>
                <a:latin typeface="Red Hat Display ExtraBold"/>
                <a:ea typeface="Red Hat Display ExtraBold"/>
                <a:cs typeface="Red Hat Display ExtraBold"/>
                <a:sym typeface="Red Hat Display ExtraBold"/>
              </a:rPr>
              <a:t>Stay </a:t>
            </a:r>
            <a:r>
              <a:rPr lang="en" sz="4267" kern="0">
                <a:solidFill>
                  <a:srgbClr val="00A3E3"/>
                </a:solidFill>
                <a:latin typeface="Red Hat Display ExtraBold"/>
                <a:ea typeface="Red Hat Display ExtraBold"/>
                <a:cs typeface="Red Hat Display ExtraBold"/>
                <a:sym typeface="Red Hat Display ExtraBold"/>
              </a:rPr>
              <a:t>connected</a:t>
            </a:r>
            <a:endParaRPr sz="4267" kern="0">
              <a:solidFill>
                <a:srgbClr val="00A3E3"/>
              </a:solidFill>
              <a:latin typeface="Red Hat Display ExtraBold"/>
              <a:ea typeface="Red Hat Display ExtraBold"/>
              <a:cs typeface="Red Hat Display ExtraBold"/>
              <a:sym typeface="Red Hat Display ExtraBold"/>
            </a:endParaRPr>
          </a:p>
        </p:txBody>
      </p:sp>
      <p:sp>
        <p:nvSpPr>
          <p:cNvPr id="863" name="Google Shape;863;p114"/>
          <p:cNvSpPr txBox="1"/>
          <p:nvPr/>
        </p:nvSpPr>
        <p:spPr>
          <a:xfrm>
            <a:off x="714301" y="2447201"/>
            <a:ext cx="4306800" cy="1569428"/>
          </a:xfrm>
          <a:prstGeom prst="rect">
            <a:avLst/>
          </a:prstGeom>
          <a:noFill/>
          <a:ln>
            <a:noFill/>
          </a:ln>
        </p:spPr>
        <p:txBody>
          <a:bodyPr spcFirstLastPara="1" wrap="square" lIns="91433" tIns="45700" rIns="91433" bIns="45700" anchor="t" anchorCtr="0">
            <a:spAutoFit/>
          </a:bodyPr>
          <a:lstStyle/>
          <a:p>
            <a:pPr defTabSz="1219170">
              <a:lnSpc>
                <a:spcPct val="150000"/>
              </a:lnSpc>
              <a:buClr>
                <a:srgbClr val="000000"/>
              </a:buClr>
              <a:buSzPts val="1100"/>
            </a:pPr>
            <a:r>
              <a:rPr lang="en" sz="2133" kern="0" err="1">
                <a:solidFill>
                  <a:srgbClr val="20262A"/>
                </a:solidFill>
                <a:latin typeface="Red Hat Display"/>
                <a:ea typeface="Red Hat Display"/>
                <a:cs typeface="Red Hat Display"/>
                <a:sym typeface="Red Hat Display"/>
              </a:rPr>
              <a:t>nathanchappell.com</a:t>
            </a:r>
            <a:endParaRPr sz="2133" kern="0">
              <a:solidFill>
                <a:srgbClr val="20262A"/>
              </a:solidFill>
              <a:latin typeface="Red Hat Display"/>
              <a:ea typeface="Red Hat Display"/>
              <a:cs typeface="Red Hat Display"/>
              <a:sym typeface="Red Hat Display"/>
            </a:endParaRPr>
          </a:p>
          <a:p>
            <a:pPr defTabSz="1219170">
              <a:lnSpc>
                <a:spcPct val="150000"/>
              </a:lnSpc>
              <a:buClr>
                <a:srgbClr val="000000"/>
              </a:buClr>
              <a:buSzPts val="1100"/>
            </a:pPr>
            <a:r>
              <a:rPr lang="en" sz="2133" kern="0" err="1">
                <a:solidFill>
                  <a:srgbClr val="20262A"/>
                </a:solidFill>
                <a:latin typeface="Red Hat Display"/>
                <a:ea typeface="Red Hat Display"/>
                <a:cs typeface="Red Hat Display"/>
                <a:sym typeface="Red Hat Display"/>
              </a:rPr>
              <a:t>nathan.chappell@virtuous.org</a:t>
            </a:r>
            <a:endParaRPr sz="2133" kern="0">
              <a:solidFill>
                <a:srgbClr val="20262A"/>
              </a:solidFill>
              <a:latin typeface="Red Hat Display"/>
              <a:ea typeface="Red Hat Display"/>
              <a:cs typeface="Red Hat Display"/>
              <a:sym typeface="Red Hat Display"/>
            </a:endParaRPr>
          </a:p>
          <a:p>
            <a:pPr defTabSz="1219170">
              <a:lnSpc>
                <a:spcPct val="150000"/>
              </a:lnSpc>
              <a:buClr>
                <a:srgbClr val="000000"/>
              </a:buClr>
              <a:buSzPts val="1100"/>
            </a:pPr>
            <a:r>
              <a:rPr lang="en" sz="2133" kern="0">
                <a:solidFill>
                  <a:srgbClr val="20262A"/>
                </a:solidFill>
                <a:latin typeface="Red Hat Display"/>
                <a:ea typeface="Red Hat Display"/>
                <a:cs typeface="Red Hat Display"/>
                <a:sym typeface="Red Hat Display"/>
              </a:rPr>
              <a:t>714.357.6148</a:t>
            </a:r>
            <a:endParaRPr sz="2133" kern="0">
              <a:solidFill>
                <a:srgbClr val="20262A"/>
              </a:solidFill>
              <a:latin typeface="Red Hat Display"/>
              <a:ea typeface="Red Hat Display"/>
              <a:cs typeface="Red Hat Display"/>
              <a:sym typeface="Red Hat Display"/>
            </a:endParaRPr>
          </a:p>
        </p:txBody>
      </p:sp>
      <p:pic>
        <p:nvPicPr>
          <p:cNvPr id="864" name="Google Shape;864;p114" title="virtuous bg.png"/>
          <p:cNvPicPr preferRelativeResize="0"/>
          <p:nvPr/>
        </p:nvPicPr>
        <p:blipFill rotWithShape="1">
          <a:blip r:embed="rId3">
            <a:alphaModFix/>
          </a:blip>
          <a:srcRect r="50000"/>
          <a:stretch/>
        </p:blipFill>
        <p:spPr>
          <a:xfrm>
            <a:off x="6096001" y="1"/>
            <a:ext cx="6096001" cy="6857999"/>
          </a:xfrm>
          <a:prstGeom prst="rect">
            <a:avLst/>
          </a:prstGeom>
          <a:noFill/>
          <a:ln>
            <a:noFill/>
          </a:ln>
        </p:spPr>
      </p:pic>
      <p:pic>
        <p:nvPicPr>
          <p:cNvPr id="865" name="Google Shape;865;p114"/>
          <p:cNvPicPr preferRelativeResize="0"/>
          <p:nvPr/>
        </p:nvPicPr>
        <p:blipFill>
          <a:blip r:embed="rId4">
            <a:alphaModFix/>
          </a:blip>
          <a:stretch>
            <a:fillRect/>
          </a:stretch>
        </p:blipFill>
        <p:spPr>
          <a:xfrm>
            <a:off x="10990668" y="6398400"/>
            <a:ext cx="998129" cy="182880"/>
          </a:xfrm>
          <a:prstGeom prst="rect">
            <a:avLst/>
          </a:prstGeom>
          <a:noFill/>
          <a:ln>
            <a:noFill/>
          </a:ln>
        </p:spPr>
      </p:pic>
      <p:pic>
        <p:nvPicPr>
          <p:cNvPr id="866" name="Google Shape;866;p114"/>
          <p:cNvPicPr preferRelativeResize="0"/>
          <p:nvPr/>
        </p:nvPicPr>
        <p:blipFill>
          <a:blip r:embed="rId5">
            <a:alphaModFix/>
          </a:blip>
          <a:stretch>
            <a:fillRect/>
          </a:stretch>
        </p:blipFill>
        <p:spPr>
          <a:xfrm rot="-8840886">
            <a:off x="6741903" y="677002"/>
            <a:ext cx="2719096" cy="3805831"/>
          </a:xfrm>
          <a:prstGeom prst="rect">
            <a:avLst/>
          </a:prstGeom>
          <a:noFill/>
          <a:ln>
            <a:noFill/>
          </a:ln>
        </p:spPr>
      </p:pic>
      <p:sp>
        <p:nvSpPr>
          <p:cNvPr id="867" name="Google Shape;867;p114"/>
          <p:cNvSpPr txBox="1"/>
          <p:nvPr/>
        </p:nvSpPr>
        <p:spPr>
          <a:xfrm>
            <a:off x="714299" y="1797063"/>
            <a:ext cx="5381700" cy="469768"/>
          </a:xfrm>
          <a:prstGeom prst="rect">
            <a:avLst/>
          </a:prstGeom>
          <a:noFill/>
          <a:ln>
            <a:noFill/>
          </a:ln>
        </p:spPr>
        <p:txBody>
          <a:bodyPr spcFirstLastPara="1" wrap="square" lIns="91433" tIns="45700" rIns="91433" bIns="45700" anchor="t" anchorCtr="0">
            <a:spAutoFit/>
          </a:bodyPr>
          <a:lstStyle/>
          <a:p>
            <a:pPr defTabSz="1219170">
              <a:lnSpc>
                <a:spcPct val="115000"/>
              </a:lnSpc>
              <a:buClr>
                <a:srgbClr val="000000"/>
              </a:buClr>
              <a:buSzPts val="1100"/>
            </a:pPr>
            <a:r>
              <a:rPr lang="en" sz="2133" kern="0">
                <a:solidFill>
                  <a:srgbClr val="20262A"/>
                </a:solidFill>
                <a:latin typeface="Red Hat Display Medium"/>
                <a:ea typeface="Red Hat Display Medium"/>
                <a:cs typeface="Red Hat Display Medium"/>
                <a:sym typeface="Red Hat Display Medium"/>
              </a:rPr>
              <a:t>Nathan Chappell, MBA, MNA, AIGP, CFRE</a:t>
            </a:r>
            <a:endParaRPr sz="2133" kern="0">
              <a:solidFill>
                <a:srgbClr val="20262A"/>
              </a:solidFill>
              <a:latin typeface="Red Hat Display Medium"/>
              <a:ea typeface="Red Hat Display Medium"/>
              <a:cs typeface="Red Hat Display Medium"/>
              <a:sym typeface="Red Hat Display Medium"/>
            </a:endParaRPr>
          </a:p>
        </p:txBody>
      </p:sp>
      <p:pic>
        <p:nvPicPr>
          <p:cNvPr id="868" name="Google Shape;868;p114"/>
          <p:cNvPicPr preferRelativeResize="0"/>
          <p:nvPr/>
        </p:nvPicPr>
        <p:blipFill rotWithShape="1">
          <a:blip r:embed="rId6">
            <a:alphaModFix/>
          </a:blip>
          <a:srcRect/>
          <a:stretch/>
        </p:blipFill>
        <p:spPr>
          <a:xfrm>
            <a:off x="527567" y="4149707"/>
            <a:ext cx="2340133" cy="2340133"/>
          </a:xfrm>
          <a:prstGeom prst="rect">
            <a:avLst/>
          </a:prstGeom>
          <a:noFill/>
          <a:ln>
            <a:noFill/>
          </a:ln>
        </p:spPr>
      </p:pic>
      <p:pic>
        <p:nvPicPr>
          <p:cNvPr id="4" name="Picture 3">
            <a:extLst>
              <a:ext uri="{FF2B5EF4-FFF2-40B4-BE49-F238E27FC236}">
                <a16:creationId xmlns:a16="http://schemas.microsoft.com/office/drawing/2014/main" id="{B6C62A9B-A3CE-5403-D387-65C1C3BA8F78}"/>
              </a:ext>
            </a:extLst>
          </p:cNvPr>
          <p:cNvPicPr>
            <a:picLocks noChangeAspect="1"/>
          </p:cNvPicPr>
          <p:nvPr/>
        </p:nvPicPr>
        <p:blipFill>
          <a:blip r:embed="rId7"/>
          <a:stretch>
            <a:fillRect/>
          </a:stretch>
        </p:blipFill>
        <p:spPr>
          <a:xfrm rot="308176">
            <a:off x="6019563" y="3209831"/>
            <a:ext cx="1607549" cy="2071367"/>
          </a:xfrm>
          <a:prstGeom prst="rect">
            <a:avLst/>
          </a:prstGeom>
          <a:ln>
            <a:solidFill>
              <a:schemeClr val="accent1"/>
            </a:solidFill>
          </a:ln>
        </p:spPr>
      </p:pic>
      <p:pic>
        <p:nvPicPr>
          <p:cNvPr id="5" name="Picture 4">
            <a:extLst>
              <a:ext uri="{FF2B5EF4-FFF2-40B4-BE49-F238E27FC236}">
                <a16:creationId xmlns:a16="http://schemas.microsoft.com/office/drawing/2014/main" id="{D472B96D-9986-7111-9826-31A4AEDC42D6}"/>
              </a:ext>
            </a:extLst>
          </p:cNvPr>
          <p:cNvPicPr>
            <a:picLocks noChangeAspect="1"/>
          </p:cNvPicPr>
          <p:nvPr/>
        </p:nvPicPr>
        <p:blipFill>
          <a:blip r:embed="rId8"/>
          <a:stretch>
            <a:fillRect/>
          </a:stretch>
        </p:blipFill>
        <p:spPr>
          <a:xfrm>
            <a:off x="7532926" y="4480353"/>
            <a:ext cx="1502285" cy="2063796"/>
          </a:xfrm>
          <a:prstGeom prst="rect">
            <a:avLst/>
          </a:prstGeom>
          <a:ln>
            <a:solidFill>
              <a:schemeClr val="accent1"/>
            </a:solidFill>
          </a:ln>
        </p:spPr>
      </p:pic>
      <p:pic>
        <p:nvPicPr>
          <p:cNvPr id="869" name="Google Shape;869;p114" title="Clean-Flying-Book-1.png"/>
          <p:cNvPicPr preferRelativeResize="0"/>
          <p:nvPr/>
        </p:nvPicPr>
        <p:blipFill rotWithShape="1">
          <a:blip r:embed="rId9">
            <a:alphaModFix/>
          </a:blip>
          <a:srcRect/>
          <a:stretch/>
        </p:blipFill>
        <p:spPr>
          <a:xfrm>
            <a:off x="6279501" y="-563502"/>
            <a:ext cx="5912500" cy="5912500"/>
          </a:xfrm>
          <a:prstGeom prst="rect">
            <a:avLst/>
          </a:prstGeom>
          <a:noFill/>
          <a:ln>
            <a:noFill/>
          </a:ln>
        </p:spPr>
      </p:pic>
      <p:pic>
        <p:nvPicPr>
          <p:cNvPr id="2" name="Picture 1">
            <a:extLst>
              <a:ext uri="{FF2B5EF4-FFF2-40B4-BE49-F238E27FC236}">
                <a16:creationId xmlns:a16="http://schemas.microsoft.com/office/drawing/2014/main" id="{3F6EDCBE-C084-6E4D-1256-7468AA53673A}"/>
              </a:ext>
            </a:extLst>
          </p:cNvPr>
          <p:cNvPicPr>
            <a:picLocks noChangeAspect="1"/>
          </p:cNvPicPr>
          <p:nvPr/>
        </p:nvPicPr>
        <p:blipFill>
          <a:blip r:embed="rId10"/>
          <a:stretch>
            <a:fillRect/>
          </a:stretch>
        </p:blipFill>
        <p:spPr>
          <a:xfrm rot="21263017">
            <a:off x="9008823" y="3789819"/>
            <a:ext cx="1607549" cy="2071367"/>
          </a:xfrm>
          <a:prstGeom prst="rect">
            <a:avLst/>
          </a:prstGeom>
          <a:ln>
            <a:solidFill>
              <a:schemeClr val="accent1"/>
            </a:solidFill>
          </a:ln>
        </p:spPr>
      </p:pic>
      <p:pic>
        <p:nvPicPr>
          <p:cNvPr id="3" name="Picture 2">
            <a:extLst>
              <a:ext uri="{FF2B5EF4-FFF2-40B4-BE49-F238E27FC236}">
                <a16:creationId xmlns:a16="http://schemas.microsoft.com/office/drawing/2014/main" id="{299E04DF-B74D-2855-7558-A3CEA3532159}"/>
              </a:ext>
            </a:extLst>
          </p:cNvPr>
          <p:cNvPicPr>
            <a:picLocks noChangeAspect="1"/>
          </p:cNvPicPr>
          <p:nvPr/>
        </p:nvPicPr>
        <p:blipFill>
          <a:blip r:embed="rId11"/>
          <a:stretch>
            <a:fillRect/>
          </a:stretch>
        </p:blipFill>
        <p:spPr>
          <a:xfrm rot="439787">
            <a:off x="10326236" y="2967063"/>
            <a:ext cx="1607549" cy="2057028"/>
          </a:xfrm>
          <a:prstGeom prst="rect">
            <a:avLst/>
          </a:prstGeom>
          <a:ln>
            <a:solidFill>
              <a:schemeClr val="accent1"/>
            </a:solid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6C38D7A9-9299-4108-BB08-026F4B9CAE7B}"/>
              </a:ext>
            </a:extLst>
          </p:cNvPr>
          <p:cNvSpPr>
            <a:spLocks noGrp="1"/>
          </p:cNvSpPr>
          <p:nvPr>
            <p:ph type="title"/>
          </p:nvPr>
        </p:nvSpPr>
        <p:spPr>
          <a:xfrm>
            <a:off x="615384" y="3150621"/>
            <a:ext cx="5134966" cy="2599729"/>
          </a:xfrm>
        </p:spPr>
        <p:txBody>
          <a:bodyPr/>
          <a:lstStyle/>
          <a:p>
            <a:r>
              <a:rPr lang="en-US" sz="4000"/>
              <a:t>The Future of Donor Engagement: </a:t>
            </a:r>
            <a:br>
              <a:rPr lang="en-US" sz="4000"/>
            </a:br>
            <a:r>
              <a:rPr lang="en-US" sz="4000"/>
              <a:t>A Conversation with Nathan Chappell</a:t>
            </a:r>
          </a:p>
        </p:txBody>
      </p:sp>
      <p:pic>
        <p:nvPicPr>
          <p:cNvPr id="4" name="Picture 3">
            <a:extLst>
              <a:ext uri="{FF2B5EF4-FFF2-40B4-BE49-F238E27FC236}">
                <a16:creationId xmlns:a16="http://schemas.microsoft.com/office/drawing/2014/main" id="{34F8E3FA-327F-F242-862D-434A2A7055E4}"/>
              </a:ext>
            </a:extLst>
          </p:cNvPr>
          <p:cNvPicPr>
            <a:picLocks noChangeAspect="1"/>
          </p:cNvPicPr>
          <p:nvPr/>
        </p:nvPicPr>
        <p:blipFill>
          <a:blip r:embed="rId3"/>
          <a:stretch>
            <a:fillRect/>
          </a:stretch>
        </p:blipFill>
        <p:spPr>
          <a:xfrm>
            <a:off x="1339776" y="-59267"/>
            <a:ext cx="2827867" cy="2827867"/>
          </a:xfrm>
          <a:prstGeom prst="rect">
            <a:avLst/>
          </a:prstGeom>
        </p:spPr>
      </p:pic>
    </p:spTree>
    <p:extLst>
      <p:ext uri="{BB962C8B-B14F-4D97-AF65-F5344CB8AC3E}">
        <p14:creationId xmlns:p14="http://schemas.microsoft.com/office/powerpoint/2010/main" val="4153678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B6545-7B7E-11DC-30F2-885287134A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E6A835-826C-338D-272F-E0E38FD4E748}"/>
              </a:ext>
            </a:extLst>
          </p:cNvPr>
          <p:cNvSpPr>
            <a:spLocks noGrp="1"/>
          </p:cNvSpPr>
          <p:nvPr>
            <p:ph type="title"/>
          </p:nvPr>
        </p:nvSpPr>
        <p:spPr/>
        <p:txBody>
          <a:bodyPr/>
          <a:lstStyle/>
          <a:p>
            <a:r>
              <a:rPr lang="en-US">
                <a:solidFill>
                  <a:schemeClr val="accent1"/>
                </a:solidFill>
              </a:rPr>
              <a:t>Panelist and Moderator</a:t>
            </a:r>
          </a:p>
        </p:txBody>
      </p:sp>
      <p:sp>
        <p:nvSpPr>
          <p:cNvPr id="3" name="Text Placeholder 2">
            <a:extLst>
              <a:ext uri="{FF2B5EF4-FFF2-40B4-BE49-F238E27FC236}">
                <a16:creationId xmlns:a16="http://schemas.microsoft.com/office/drawing/2014/main" id="{349F06E2-306B-60D2-B8BB-8FF7257867F1}"/>
              </a:ext>
            </a:extLst>
          </p:cNvPr>
          <p:cNvSpPr>
            <a:spLocks noGrp="1"/>
          </p:cNvSpPr>
          <p:nvPr>
            <p:ph type="body" sz="quarter" idx="32"/>
          </p:nvPr>
        </p:nvSpPr>
        <p:spPr/>
        <p:txBody>
          <a:bodyPr/>
          <a:lstStyle/>
          <a:p>
            <a:r>
              <a:rPr lang="en-US">
                <a:solidFill>
                  <a:schemeClr val="accent2"/>
                </a:solidFill>
              </a:rPr>
              <a:t> </a:t>
            </a:r>
          </a:p>
        </p:txBody>
      </p:sp>
      <p:grpSp>
        <p:nvGrpSpPr>
          <p:cNvPr id="32" name="Group 31">
            <a:extLst>
              <a:ext uri="{FF2B5EF4-FFF2-40B4-BE49-F238E27FC236}">
                <a16:creationId xmlns:a16="http://schemas.microsoft.com/office/drawing/2014/main" id="{0565810C-CA83-D6B2-4DD2-1D44C9BC5AD3}"/>
              </a:ext>
            </a:extLst>
          </p:cNvPr>
          <p:cNvGrpSpPr/>
          <p:nvPr/>
        </p:nvGrpSpPr>
        <p:grpSpPr>
          <a:xfrm>
            <a:off x="2706051" y="1507391"/>
            <a:ext cx="2953069" cy="3823199"/>
            <a:chOff x="4992482" y="2102729"/>
            <a:chExt cx="2106297" cy="2798193"/>
          </a:xfrm>
        </p:grpSpPr>
        <p:sp>
          <p:nvSpPr>
            <p:cNvPr id="10" name="TextBox 33">
              <a:extLst>
                <a:ext uri="{FF2B5EF4-FFF2-40B4-BE49-F238E27FC236}">
                  <a16:creationId xmlns:a16="http://schemas.microsoft.com/office/drawing/2014/main" id="{12365F99-EC19-B453-BBB4-3AFE5B16FB01}"/>
                </a:ext>
              </a:extLst>
            </p:cNvPr>
            <p:cNvSpPr txBox="1"/>
            <p:nvPr/>
          </p:nvSpPr>
          <p:spPr>
            <a:xfrm>
              <a:off x="4992482" y="4195761"/>
              <a:ext cx="2106297" cy="7051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29"/>
                </a:lnSpc>
                <a:defRPr/>
              </a:pPr>
              <a:r>
                <a:rPr lang="en-US" sz="1400">
                  <a:solidFill>
                    <a:schemeClr val="accent2"/>
                  </a:solidFill>
                  <a:latin typeface="Aptos" panose="020B0004020202020204" pitchFamily="34" charset="0"/>
                  <a:ea typeface="Helios Extended"/>
                  <a:cs typeface="Helios Extended"/>
                  <a:sym typeface="Helios Extended"/>
                </a:rPr>
                <a:t>Panelist</a:t>
              </a:r>
              <a:endParaRPr kumimoji="0" lang="en-US" sz="1400" b="1"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endParaRPr>
            </a:p>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1"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t>Nathan Chappell</a:t>
              </a:r>
              <a:br>
                <a:rPr kumimoji="0" lang="en-US" sz="1400" b="0"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br>
              <a:r>
                <a:rPr lang="en-US" sz="1400">
                  <a:solidFill>
                    <a:srgbClr val="16161E"/>
                  </a:solidFill>
                  <a:latin typeface="Aptos" panose="020B0004020202020204" pitchFamily="34" charset="0"/>
                  <a:ea typeface="Helios Extended Bold"/>
                  <a:cs typeface="Helios Extended Bold"/>
                  <a:sym typeface="Helios Extended"/>
                </a:rPr>
                <a:t>Chief AI Officer</a:t>
              </a:r>
            </a:p>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rPr>
                <a:t>Virtuous</a:t>
              </a:r>
            </a:p>
          </p:txBody>
        </p:sp>
        <p:grpSp>
          <p:nvGrpSpPr>
            <p:cNvPr id="27" name="Group 26">
              <a:extLst>
                <a:ext uri="{FF2B5EF4-FFF2-40B4-BE49-F238E27FC236}">
                  <a16:creationId xmlns:a16="http://schemas.microsoft.com/office/drawing/2014/main" id="{F5830C79-C18D-783B-6A32-2774C6A8F51F}"/>
                </a:ext>
              </a:extLst>
            </p:cNvPr>
            <p:cNvGrpSpPr/>
            <p:nvPr/>
          </p:nvGrpSpPr>
          <p:grpSpPr>
            <a:xfrm>
              <a:off x="5279005" y="2102729"/>
              <a:ext cx="1533253" cy="2061009"/>
              <a:chOff x="5279005" y="2102729"/>
              <a:chExt cx="1533253" cy="2061009"/>
            </a:xfrm>
          </p:grpSpPr>
          <p:grpSp>
            <p:nvGrpSpPr>
              <p:cNvPr id="5" name="Group 8">
                <a:extLst>
                  <a:ext uri="{FF2B5EF4-FFF2-40B4-BE49-F238E27FC236}">
                    <a16:creationId xmlns:a16="http://schemas.microsoft.com/office/drawing/2014/main" id="{A46A0E99-6405-0B4E-2F0B-A3DCBC06FCB0}"/>
                  </a:ext>
                </a:extLst>
              </p:cNvPr>
              <p:cNvGrpSpPr/>
              <p:nvPr/>
            </p:nvGrpSpPr>
            <p:grpSpPr>
              <a:xfrm>
                <a:off x="5279005" y="2102729"/>
                <a:ext cx="1533253" cy="2061009"/>
                <a:chOff x="0" y="0"/>
                <a:chExt cx="812800" cy="812800"/>
              </a:xfrm>
            </p:grpSpPr>
            <p:sp>
              <p:nvSpPr>
                <p:cNvPr id="6" name="Freeform 9">
                  <a:extLst>
                    <a:ext uri="{FF2B5EF4-FFF2-40B4-BE49-F238E27FC236}">
                      <a16:creationId xmlns:a16="http://schemas.microsoft.com/office/drawing/2014/main" id="{1A7ECD84-90EE-749E-5DD4-8074F39F16C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sp>
              <p:nvSpPr>
                <p:cNvPr id="7" name="TextBox 10">
                  <a:extLst>
                    <a:ext uri="{FF2B5EF4-FFF2-40B4-BE49-F238E27FC236}">
                      <a16:creationId xmlns:a16="http://schemas.microsoft.com/office/drawing/2014/main" id="{57AD1DAC-2AD3-804E-9BEF-CCDDCAC1ABB8}"/>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680"/>
                    </a:lnSpc>
                    <a:spcBef>
                      <a:spcPts val="0"/>
                    </a:spcBef>
                    <a:spcAft>
                      <a:spcPts val="0"/>
                    </a:spcAft>
                    <a:buClrTx/>
                    <a:buSzTx/>
                    <a:buFontTx/>
                    <a:buNone/>
                    <a:tabLst/>
                    <a:defRPr/>
                  </a:pPr>
                  <a:endParaRPr kumimoji="0" sz="800" b="0" i="0" u="none" strike="noStrike" kern="1200" cap="none" spc="0" normalizeH="0" baseline="0" noProof="0">
                    <a:ln>
                      <a:noFill/>
                    </a:ln>
                    <a:solidFill>
                      <a:srgbClr val="232527"/>
                    </a:solidFill>
                    <a:effectLst/>
                    <a:uLnTx/>
                    <a:uFillTx/>
                    <a:latin typeface="Univers Condensed"/>
                    <a:ea typeface="+mn-ea"/>
                    <a:cs typeface="+mn-cs"/>
                  </a:endParaRPr>
                </a:p>
              </p:txBody>
            </p:sp>
          </p:grpSp>
          <p:pic>
            <p:nvPicPr>
              <p:cNvPr id="16" name="Picture 15">
                <a:extLst>
                  <a:ext uri="{FF2B5EF4-FFF2-40B4-BE49-F238E27FC236}">
                    <a16:creationId xmlns:a16="http://schemas.microsoft.com/office/drawing/2014/main" id="{726391BA-B797-79BB-E0C4-46CD5619F94C}"/>
                  </a:ext>
                </a:extLst>
              </p:cNvPr>
              <p:cNvPicPr>
                <a:picLocks noChangeAspect="1"/>
              </p:cNvPicPr>
              <p:nvPr/>
            </p:nvPicPr>
            <p:blipFill>
              <a:blip r:embed="rId3"/>
              <a:srcRect l="13617" r="13617"/>
              <a:stretch/>
            </p:blipFill>
            <p:spPr>
              <a:xfrm>
                <a:off x="5391311" y="2215712"/>
                <a:ext cx="1308640" cy="1845444"/>
              </a:xfrm>
              <a:prstGeom prst="ellipse">
                <a:avLst/>
              </a:prstGeom>
            </p:spPr>
          </p:pic>
        </p:grpSp>
      </p:grpSp>
      <p:grpSp>
        <p:nvGrpSpPr>
          <p:cNvPr id="33" name="Group 32">
            <a:extLst>
              <a:ext uri="{FF2B5EF4-FFF2-40B4-BE49-F238E27FC236}">
                <a16:creationId xmlns:a16="http://schemas.microsoft.com/office/drawing/2014/main" id="{D2841BF7-48C0-825B-007D-53CDC505A663}"/>
              </a:ext>
            </a:extLst>
          </p:cNvPr>
          <p:cNvGrpSpPr/>
          <p:nvPr/>
        </p:nvGrpSpPr>
        <p:grpSpPr>
          <a:xfrm>
            <a:off x="7666175" y="1427163"/>
            <a:ext cx="2067105" cy="4077552"/>
            <a:chOff x="9656969" y="2139833"/>
            <a:chExt cx="1533253" cy="3017171"/>
          </a:xfrm>
        </p:grpSpPr>
        <p:sp>
          <p:nvSpPr>
            <p:cNvPr id="12" name="TextBox 37">
              <a:extLst>
                <a:ext uri="{FF2B5EF4-FFF2-40B4-BE49-F238E27FC236}">
                  <a16:creationId xmlns:a16="http://schemas.microsoft.com/office/drawing/2014/main" id="{9559D84B-913F-C4D4-0F48-D1DD311369C7}"/>
                </a:ext>
              </a:extLst>
            </p:cNvPr>
            <p:cNvSpPr txBox="1"/>
            <p:nvPr/>
          </p:nvSpPr>
          <p:spPr>
            <a:xfrm>
              <a:off x="9656969" y="4263796"/>
              <a:ext cx="1533253" cy="89320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29"/>
                </a:lnSpc>
                <a:defRPr/>
              </a:pPr>
              <a:r>
                <a:rPr lang="en-US" sz="1400">
                  <a:solidFill>
                    <a:schemeClr val="accent2"/>
                  </a:solidFill>
                  <a:latin typeface="Aptos" panose="020B0004020202020204" pitchFamily="34" charset="0"/>
                  <a:ea typeface="Helios Extended"/>
                  <a:cs typeface="Helios Extended"/>
                  <a:sym typeface="Helios Extended"/>
                </a:rPr>
                <a:t>Moderator</a:t>
              </a:r>
              <a:endParaRPr lang="en-US" sz="1400" b="1">
                <a:solidFill>
                  <a:srgbClr val="000000"/>
                </a:solidFill>
                <a:latin typeface="Aptos" panose="020B0004020202020204" pitchFamily="34" charset="0"/>
                <a:ea typeface="Helios Extended Bold"/>
                <a:cs typeface="Helios Extended Bold"/>
                <a:sym typeface="Helios Extended Bold"/>
              </a:endParaRPr>
            </a:p>
            <a:p>
              <a:pPr marL="0" marR="0" lvl="0" indent="0" algn="ctr" defTabSz="609539" rtl="0" eaLnBrk="1" fontAlgn="auto" latinLnBrk="0" hangingPunct="1">
                <a:lnSpc>
                  <a:spcPts val="1929"/>
                </a:lnSpc>
                <a:spcBef>
                  <a:spcPts val="0"/>
                </a:spcBef>
                <a:spcAft>
                  <a:spcPts val="0"/>
                </a:spcAft>
                <a:buClrTx/>
                <a:buSzTx/>
                <a:buFontTx/>
                <a:buNone/>
                <a:tabLst/>
                <a:defRPr/>
              </a:pPr>
              <a:r>
                <a:rPr lang="en-US" sz="1400" b="1">
                  <a:solidFill>
                    <a:srgbClr val="000000"/>
                  </a:solidFill>
                  <a:latin typeface="Aptos" panose="020B0004020202020204" pitchFamily="34" charset="0"/>
                  <a:ea typeface="Helios Extended Bold"/>
                  <a:cs typeface="Helios Extended Bold"/>
                  <a:sym typeface="Helios Extended Bold"/>
                </a:rPr>
                <a:t>Lee Ernst</a:t>
              </a:r>
              <a:br>
                <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Bold"/>
                  <a:cs typeface="Helios Extended Bold"/>
                  <a:sym typeface="Helios Extended Bold"/>
                </a:rPr>
              </a:br>
              <a:r>
                <a:rPr lang="en-US" sz="1400">
                  <a:solidFill>
                    <a:srgbClr val="000000"/>
                  </a:solidFill>
                  <a:latin typeface="Aptos" panose="020B0004020202020204" pitchFamily="34" charset="0"/>
                  <a:ea typeface="Helios Extended Bold"/>
                  <a:cs typeface="Helios Extended Bold"/>
                  <a:sym typeface="Helios Extended"/>
                </a:rPr>
                <a:t>CEO and Senior Consultant</a:t>
              </a:r>
              <a:endPar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a:cs typeface="Helios Extended"/>
                <a:sym typeface="Helios Extended"/>
              </a:endParaRPr>
            </a:p>
            <a:p>
              <a:pPr marL="0" marR="0" lvl="0" indent="0" algn="ctr" defTabSz="609539" rtl="0" eaLnBrk="1" fontAlgn="auto" latinLnBrk="0" hangingPunct="1">
                <a:lnSpc>
                  <a:spcPts val="1929"/>
                </a:lnSpc>
                <a:spcBef>
                  <a:spcPts val="0"/>
                </a:spcBef>
                <a:spcAft>
                  <a:spcPts val="0"/>
                </a:spcAft>
                <a:buClrTx/>
                <a:buSzTx/>
                <a:buFontTx/>
                <a:buNone/>
                <a:tabLst/>
                <a:defRPr/>
              </a:pPr>
              <a:r>
                <a:rPr lang="en-US" sz="1400">
                  <a:solidFill>
                    <a:schemeClr val="accent2"/>
                  </a:solidFill>
                  <a:latin typeface="Aptos" panose="020B0004020202020204" pitchFamily="34" charset="0"/>
                  <a:ea typeface="Helios Extended"/>
                  <a:cs typeface="Helios Extended"/>
                  <a:sym typeface="Helios Extended"/>
                </a:rPr>
                <a:t>JGA</a:t>
              </a:r>
              <a:endPar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endParaRPr>
            </a:p>
          </p:txBody>
        </p:sp>
        <p:sp>
          <p:nvSpPr>
            <p:cNvPr id="19" name="Freeform 9">
              <a:extLst>
                <a:ext uri="{FF2B5EF4-FFF2-40B4-BE49-F238E27FC236}">
                  <a16:creationId xmlns:a16="http://schemas.microsoft.com/office/drawing/2014/main" id="{7237E31F-867D-D17A-8BB3-405156AAEF7F}"/>
                </a:ext>
              </a:extLst>
            </p:cNvPr>
            <p:cNvSpPr/>
            <p:nvPr/>
          </p:nvSpPr>
          <p:spPr>
            <a:xfrm>
              <a:off x="9656969" y="2139833"/>
              <a:ext cx="1533253" cy="207879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pic>
          <p:nvPicPr>
            <p:cNvPr id="24" name="Picture 23">
              <a:extLst>
                <a:ext uri="{FF2B5EF4-FFF2-40B4-BE49-F238E27FC236}">
                  <a16:creationId xmlns:a16="http://schemas.microsoft.com/office/drawing/2014/main" id="{0E6CCBD5-A601-5983-0638-26BB2768FA01}"/>
                </a:ext>
              </a:extLst>
            </p:cNvPr>
            <p:cNvPicPr>
              <a:picLocks noChangeAspect="1"/>
            </p:cNvPicPr>
            <p:nvPr/>
          </p:nvPicPr>
          <p:blipFill>
            <a:blip r:embed="rId4"/>
            <a:srcRect t="4959" b="4959"/>
            <a:stretch/>
          </p:blipFill>
          <p:spPr>
            <a:xfrm>
              <a:off x="9745805" y="2243339"/>
              <a:ext cx="1373509" cy="1851440"/>
            </a:xfrm>
            <a:prstGeom prst="ellipse">
              <a:avLst/>
            </a:prstGeom>
          </p:spPr>
        </p:pic>
      </p:grpSp>
    </p:spTree>
    <p:extLst>
      <p:ext uri="{BB962C8B-B14F-4D97-AF65-F5344CB8AC3E}">
        <p14:creationId xmlns:p14="http://schemas.microsoft.com/office/powerpoint/2010/main" val="129348451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4556EB6-7E1A-74E0-4C77-39E0D198C88D}"/>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31457CDC-94D5-3745-D53C-7A2267E607E6}"/>
              </a:ext>
            </a:extLst>
          </p:cNvPr>
          <p:cNvSpPr>
            <a:spLocks noGrp="1"/>
          </p:cNvSpPr>
          <p:nvPr>
            <p:ph type="title"/>
          </p:nvPr>
        </p:nvSpPr>
        <p:spPr>
          <a:xfrm>
            <a:off x="719079" y="2585013"/>
            <a:ext cx="4863014" cy="2459953"/>
          </a:xfrm>
        </p:spPr>
        <p:txBody>
          <a:bodyPr/>
          <a:lstStyle/>
          <a:p>
            <a:r>
              <a:rPr lang="en-US"/>
              <a:t>AI-Powered Fundraising in Practice</a:t>
            </a:r>
          </a:p>
        </p:txBody>
      </p:sp>
      <p:sp>
        <p:nvSpPr>
          <p:cNvPr id="3" name="TextBox 2">
            <a:extLst>
              <a:ext uri="{FF2B5EF4-FFF2-40B4-BE49-F238E27FC236}">
                <a16:creationId xmlns:a16="http://schemas.microsoft.com/office/drawing/2014/main" id="{2F423A7E-EFFA-E269-F75E-0CBF61A03BD4}"/>
              </a:ext>
            </a:extLst>
          </p:cNvPr>
          <p:cNvSpPr txBox="1"/>
          <p:nvPr/>
        </p:nvSpPr>
        <p:spPr>
          <a:xfrm>
            <a:off x="620110" y="5370051"/>
            <a:ext cx="6096000" cy="369332"/>
          </a:xfrm>
          <a:prstGeom prst="rect">
            <a:avLst/>
          </a:prstGeom>
          <a:noFill/>
        </p:spPr>
        <p:txBody>
          <a:bodyPr wrap="square">
            <a:spAutoFit/>
          </a:bodyPr>
          <a:lstStyle/>
          <a:p>
            <a:r>
              <a:rPr lang="en-US" i="1">
                <a:solidFill>
                  <a:schemeClr val="bg1"/>
                </a:solidFill>
                <a:latin typeface="Aptos" panose="020B0004020202020204" pitchFamily="34" charset="0"/>
              </a:rPr>
              <a:t>A Practical Guide to Personalized Donor Engagement</a:t>
            </a:r>
          </a:p>
        </p:txBody>
      </p:sp>
      <p:pic>
        <p:nvPicPr>
          <p:cNvPr id="4" name="Picture 3">
            <a:extLst>
              <a:ext uri="{FF2B5EF4-FFF2-40B4-BE49-F238E27FC236}">
                <a16:creationId xmlns:a16="http://schemas.microsoft.com/office/drawing/2014/main" id="{A67A8F03-08B5-FF75-98FD-88D85394E307}"/>
              </a:ext>
            </a:extLst>
          </p:cNvPr>
          <p:cNvPicPr>
            <a:picLocks noChangeAspect="1"/>
          </p:cNvPicPr>
          <p:nvPr/>
        </p:nvPicPr>
        <p:blipFill>
          <a:blip r:embed="rId3"/>
          <a:stretch>
            <a:fillRect/>
          </a:stretch>
        </p:blipFill>
        <p:spPr>
          <a:xfrm>
            <a:off x="1339776" y="-59267"/>
            <a:ext cx="2827867" cy="2827867"/>
          </a:xfrm>
          <a:prstGeom prst="rect">
            <a:avLst/>
          </a:prstGeom>
        </p:spPr>
      </p:pic>
    </p:spTree>
    <p:extLst>
      <p:ext uri="{BB962C8B-B14F-4D97-AF65-F5344CB8AC3E}">
        <p14:creationId xmlns:p14="http://schemas.microsoft.com/office/powerpoint/2010/main" val="30251057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3B244-1EBC-9295-61FC-C56548D0CB4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1C91FDB-B34C-4962-E2F5-3E0F439812EE}"/>
              </a:ext>
            </a:extLst>
          </p:cNvPr>
          <p:cNvSpPr>
            <a:spLocks noGrp="1"/>
          </p:cNvSpPr>
          <p:nvPr>
            <p:ph type="title"/>
          </p:nvPr>
        </p:nvSpPr>
        <p:spPr/>
        <p:txBody>
          <a:bodyPr/>
          <a:lstStyle/>
          <a:p>
            <a:r>
              <a:rPr lang="en-US"/>
              <a:t>Presenters</a:t>
            </a:r>
            <a:endParaRPr lang="en-US">
              <a:solidFill>
                <a:schemeClr val="accent1"/>
              </a:solidFill>
            </a:endParaRPr>
          </a:p>
        </p:txBody>
      </p:sp>
      <p:sp>
        <p:nvSpPr>
          <p:cNvPr id="3" name="Text Placeholder 2">
            <a:extLst>
              <a:ext uri="{FF2B5EF4-FFF2-40B4-BE49-F238E27FC236}">
                <a16:creationId xmlns:a16="http://schemas.microsoft.com/office/drawing/2014/main" id="{A0D5F804-97E9-D49D-4577-8DF5D72757FB}"/>
              </a:ext>
            </a:extLst>
          </p:cNvPr>
          <p:cNvSpPr>
            <a:spLocks noGrp="1"/>
          </p:cNvSpPr>
          <p:nvPr>
            <p:ph type="body" sz="quarter" idx="32"/>
          </p:nvPr>
        </p:nvSpPr>
        <p:spPr/>
        <p:txBody>
          <a:bodyPr/>
          <a:lstStyle/>
          <a:p>
            <a:r>
              <a:rPr lang="en-US">
                <a:solidFill>
                  <a:schemeClr val="accent2"/>
                </a:solidFill>
              </a:rPr>
              <a:t> </a:t>
            </a:r>
          </a:p>
        </p:txBody>
      </p:sp>
      <p:grpSp>
        <p:nvGrpSpPr>
          <p:cNvPr id="32" name="Group 31">
            <a:extLst>
              <a:ext uri="{FF2B5EF4-FFF2-40B4-BE49-F238E27FC236}">
                <a16:creationId xmlns:a16="http://schemas.microsoft.com/office/drawing/2014/main" id="{E2908EAC-B4C3-51EF-5152-9D41716AE69E}"/>
              </a:ext>
            </a:extLst>
          </p:cNvPr>
          <p:cNvGrpSpPr/>
          <p:nvPr/>
        </p:nvGrpSpPr>
        <p:grpSpPr>
          <a:xfrm>
            <a:off x="2706051" y="1507391"/>
            <a:ext cx="2953069" cy="3843217"/>
            <a:chOff x="4992482" y="2102729"/>
            <a:chExt cx="2106297" cy="2812844"/>
          </a:xfrm>
        </p:grpSpPr>
        <p:sp>
          <p:nvSpPr>
            <p:cNvPr id="10" name="TextBox 33">
              <a:extLst>
                <a:ext uri="{FF2B5EF4-FFF2-40B4-BE49-F238E27FC236}">
                  <a16:creationId xmlns:a16="http://schemas.microsoft.com/office/drawing/2014/main" id="{13C10D92-4ABF-77C9-1521-DD10603A5805}"/>
                </a:ext>
              </a:extLst>
            </p:cNvPr>
            <p:cNvSpPr txBox="1"/>
            <p:nvPr/>
          </p:nvSpPr>
          <p:spPr>
            <a:xfrm>
              <a:off x="4992482" y="4195761"/>
              <a:ext cx="2106297" cy="71981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1"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t>Carrie Rickenberg</a:t>
              </a:r>
              <a:br>
                <a:rPr kumimoji="0" lang="en-US" sz="1400" b="0"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br>
              <a:r>
                <a:rPr lang="en-US" sz="1400">
                  <a:solidFill>
                    <a:srgbClr val="16161E"/>
                  </a:solidFill>
                  <a:latin typeface="Aptos" panose="020B0004020202020204" pitchFamily="34" charset="0"/>
                  <a:ea typeface="Helios Extended Bold"/>
                  <a:cs typeface="Helios Extended Bold"/>
                  <a:sym typeface="Helios Extended"/>
                </a:rPr>
                <a:t>Consultant</a:t>
              </a:r>
            </a:p>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rPr>
                <a:t>JGA</a:t>
              </a:r>
            </a:p>
          </p:txBody>
        </p:sp>
        <p:grpSp>
          <p:nvGrpSpPr>
            <p:cNvPr id="27" name="Group 26">
              <a:extLst>
                <a:ext uri="{FF2B5EF4-FFF2-40B4-BE49-F238E27FC236}">
                  <a16:creationId xmlns:a16="http://schemas.microsoft.com/office/drawing/2014/main" id="{5CF5BBD1-1B43-7B56-51C8-A9D0C5FFE785}"/>
                </a:ext>
              </a:extLst>
            </p:cNvPr>
            <p:cNvGrpSpPr/>
            <p:nvPr/>
          </p:nvGrpSpPr>
          <p:grpSpPr>
            <a:xfrm>
              <a:off x="5279005" y="2102729"/>
              <a:ext cx="1533253" cy="2061009"/>
              <a:chOff x="5279005" y="2102729"/>
              <a:chExt cx="1533253" cy="2061009"/>
            </a:xfrm>
          </p:grpSpPr>
          <p:grpSp>
            <p:nvGrpSpPr>
              <p:cNvPr id="5" name="Group 8">
                <a:extLst>
                  <a:ext uri="{FF2B5EF4-FFF2-40B4-BE49-F238E27FC236}">
                    <a16:creationId xmlns:a16="http://schemas.microsoft.com/office/drawing/2014/main" id="{E90B105A-8FF7-08D2-8BA7-A5504B7B919C}"/>
                  </a:ext>
                </a:extLst>
              </p:cNvPr>
              <p:cNvGrpSpPr/>
              <p:nvPr/>
            </p:nvGrpSpPr>
            <p:grpSpPr>
              <a:xfrm>
                <a:off x="5279005" y="2102729"/>
                <a:ext cx="1533253" cy="2061009"/>
                <a:chOff x="0" y="0"/>
                <a:chExt cx="812800" cy="812800"/>
              </a:xfrm>
            </p:grpSpPr>
            <p:sp>
              <p:nvSpPr>
                <p:cNvPr id="6" name="Freeform 9">
                  <a:extLst>
                    <a:ext uri="{FF2B5EF4-FFF2-40B4-BE49-F238E27FC236}">
                      <a16:creationId xmlns:a16="http://schemas.microsoft.com/office/drawing/2014/main" id="{3AE0001E-783D-0C61-C4D3-B6E850A3C17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sp>
              <p:nvSpPr>
                <p:cNvPr id="7" name="TextBox 10">
                  <a:extLst>
                    <a:ext uri="{FF2B5EF4-FFF2-40B4-BE49-F238E27FC236}">
                      <a16:creationId xmlns:a16="http://schemas.microsoft.com/office/drawing/2014/main" id="{F987439C-5A47-259C-0C33-3DC6412ECC96}"/>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680"/>
                    </a:lnSpc>
                    <a:spcBef>
                      <a:spcPts val="0"/>
                    </a:spcBef>
                    <a:spcAft>
                      <a:spcPts val="0"/>
                    </a:spcAft>
                    <a:buClrTx/>
                    <a:buSzTx/>
                    <a:buFontTx/>
                    <a:buNone/>
                    <a:tabLst/>
                    <a:defRPr/>
                  </a:pPr>
                  <a:endParaRPr kumimoji="0" sz="800" b="0" i="0" u="none" strike="noStrike" kern="1200" cap="none" spc="0" normalizeH="0" baseline="0" noProof="0">
                    <a:ln>
                      <a:noFill/>
                    </a:ln>
                    <a:solidFill>
                      <a:srgbClr val="232527"/>
                    </a:solidFill>
                    <a:effectLst/>
                    <a:uLnTx/>
                    <a:uFillTx/>
                    <a:latin typeface="Univers Condensed"/>
                    <a:ea typeface="+mn-ea"/>
                    <a:cs typeface="+mn-cs"/>
                  </a:endParaRPr>
                </a:p>
              </p:txBody>
            </p:sp>
          </p:grpSp>
          <p:pic>
            <p:nvPicPr>
              <p:cNvPr id="16" name="Picture 15">
                <a:extLst>
                  <a:ext uri="{FF2B5EF4-FFF2-40B4-BE49-F238E27FC236}">
                    <a16:creationId xmlns:a16="http://schemas.microsoft.com/office/drawing/2014/main" id="{F15D8ACE-6EAB-1F87-0E47-0AD1F26B126D}"/>
                  </a:ext>
                </a:extLst>
              </p:cNvPr>
              <p:cNvPicPr>
                <a:picLocks noChangeAspect="1"/>
              </p:cNvPicPr>
              <p:nvPr/>
            </p:nvPicPr>
            <p:blipFill>
              <a:blip r:embed="rId3"/>
              <a:srcRect t="2993" b="2993"/>
              <a:stretch/>
            </p:blipFill>
            <p:spPr>
              <a:xfrm>
                <a:off x="5391311" y="2215712"/>
                <a:ext cx="1308640" cy="1845444"/>
              </a:xfrm>
              <a:prstGeom prst="ellipse">
                <a:avLst/>
              </a:prstGeom>
            </p:spPr>
          </p:pic>
        </p:grpSp>
      </p:grpSp>
      <p:grpSp>
        <p:nvGrpSpPr>
          <p:cNvPr id="33" name="Group 32">
            <a:extLst>
              <a:ext uri="{FF2B5EF4-FFF2-40B4-BE49-F238E27FC236}">
                <a16:creationId xmlns:a16="http://schemas.microsoft.com/office/drawing/2014/main" id="{78BC6843-9A35-EFA7-2086-E9EFB24B21D6}"/>
              </a:ext>
            </a:extLst>
          </p:cNvPr>
          <p:cNvGrpSpPr/>
          <p:nvPr/>
        </p:nvGrpSpPr>
        <p:grpSpPr>
          <a:xfrm>
            <a:off x="7666175" y="1427163"/>
            <a:ext cx="2067105" cy="3843216"/>
            <a:chOff x="9656969" y="2139833"/>
            <a:chExt cx="1533253" cy="2843775"/>
          </a:xfrm>
        </p:grpSpPr>
        <p:sp>
          <p:nvSpPr>
            <p:cNvPr id="12" name="TextBox 37">
              <a:extLst>
                <a:ext uri="{FF2B5EF4-FFF2-40B4-BE49-F238E27FC236}">
                  <a16:creationId xmlns:a16="http://schemas.microsoft.com/office/drawing/2014/main" id="{47EB8482-9ED2-DF5F-A04B-5753CCD383FD}"/>
                </a:ext>
              </a:extLst>
            </p:cNvPr>
            <p:cNvSpPr txBox="1"/>
            <p:nvPr/>
          </p:nvSpPr>
          <p:spPr>
            <a:xfrm>
              <a:off x="9656969" y="4263796"/>
              <a:ext cx="1533253" cy="71981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ptos" panose="020B0004020202020204" pitchFamily="34" charset="0"/>
                  <a:ea typeface="Helios Extended Bold"/>
                  <a:cs typeface="Helios Extended Bold"/>
                  <a:sym typeface="Helios Extended Bold"/>
                </a:rPr>
                <a:t>Cole Borden</a:t>
              </a:r>
              <a:br>
                <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Bold"/>
                  <a:cs typeface="Helios Extended Bold"/>
                  <a:sym typeface="Helios Extended Bold"/>
                </a:rPr>
              </a:br>
              <a:r>
                <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a:cs typeface="Helios Extended"/>
                  <a:sym typeface="Helios Extended"/>
                </a:rPr>
                <a:t>Data Analyst</a:t>
              </a:r>
            </a:p>
            <a:p>
              <a:pPr marL="0" marR="0" lvl="0" indent="0" algn="ctr" defTabSz="609539" rtl="0" eaLnBrk="1" fontAlgn="auto" latinLnBrk="0" hangingPunct="1">
                <a:lnSpc>
                  <a:spcPts val="1929"/>
                </a:lnSpc>
                <a:spcBef>
                  <a:spcPts val="0"/>
                </a:spcBef>
                <a:spcAft>
                  <a:spcPts val="0"/>
                </a:spcAft>
                <a:buClrTx/>
                <a:buSzTx/>
                <a:buFontTx/>
                <a:buNone/>
                <a:tabLst/>
                <a:defRPr/>
              </a:pPr>
              <a:r>
                <a:rPr lang="en-US" sz="1400">
                  <a:solidFill>
                    <a:schemeClr val="accent2"/>
                  </a:solidFill>
                  <a:latin typeface="Aptos" panose="020B0004020202020204" pitchFamily="34" charset="0"/>
                  <a:ea typeface="Helios Extended"/>
                  <a:cs typeface="Helios Extended"/>
                  <a:sym typeface="Helios Extended"/>
                </a:rPr>
                <a:t>JGA</a:t>
              </a:r>
              <a:endPar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endParaRPr>
            </a:p>
          </p:txBody>
        </p:sp>
        <p:sp>
          <p:nvSpPr>
            <p:cNvPr id="19" name="Freeform 9">
              <a:extLst>
                <a:ext uri="{FF2B5EF4-FFF2-40B4-BE49-F238E27FC236}">
                  <a16:creationId xmlns:a16="http://schemas.microsoft.com/office/drawing/2014/main" id="{72F94B7C-DACE-F4B8-768D-84754342952A}"/>
                </a:ext>
              </a:extLst>
            </p:cNvPr>
            <p:cNvSpPr/>
            <p:nvPr/>
          </p:nvSpPr>
          <p:spPr>
            <a:xfrm>
              <a:off x="9656969" y="2139833"/>
              <a:ext cx="1533253" cy="207879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pic>
          <p:nvPicPr>
            <p:cNvPr id="24" name="Picture 23" descr="A person in a suit&#10;&#10;AI-generated content may be incorrect.">
              <a:extLst>
                <a:ext uri="{FF2B5EF4-FFF2-40B4-BE49-F238E27FC236}">
                  <a16:creationId xmlns:a16="http://schemas.microsoft.com/office/drawing/2014/main" id="{62FA69ED-9811-A9E2-44C5-494A014EB6BC}"/>
                </a:ext>
              </a:extLst>
            </p:cNvPr>
            <p:cNvPicPr>
              <a:picLocks noChangeAspect="1"/>
            </p:cNvPicPr>
            <p:nvPr/>
          </p:nvPicPr>
          <p:blipFill>
            <a:blip r:embed="rId4"/>
            <a:srcRect l="12011" t="-1" b="16681"/>
            <a:stretch>
              <a:fillRect/>
            </a:stretch>
          </p:blipFill>
          <p:spPr>
            <a:xfrm>
              <a:off x="9745805" y="2243339"/>
              <a:ext cx="1373509" cy="1851440"/>
            </a:xfrm>
            <a:prstGeom prst="ellipse">
              <a:avLst/>
            </a:prstGeom>
          </p:spPr>
        </p:pic>
      </p:grpSp>
    </p:spTree>
    <p:extLst>
      <p:ext uri="{BB962C8B-B14F-4D97-AF65-F5344CB8AC3E}">
        <p14:creationId xmlns:p14="http://schemas.microsoft.com/office/powerpoint/2010/main" val="303961897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99E42-5CE2-F217-C67E-843B8953EDAD}"/>
              </a:ext>
            </a:extLst>
          </p:cNvPr>
          <p:cNvSpPr>
            <a:spLocks noGrp="1"/>
          </p:cNvSpPr>
          <p:nvPr>
            <p:ph type="title"/>
          </p:nvPr>
        </p:nvSpPr>
        <p:spPr>
          <a:xfrm>
            <a:off x="432000" y="432000"/>
            <a:ext cx="3932037" cy="1411276"/>
          </a:xfrm>
        </p:spPr>
        <p:txBody>
          <a:bodyPr anchor="b">
            <a:normAutofit/>
          </a:bodyPr>
          <a:lstStyle/>
          <a:p>
            <a:r>
              <a:rPr lang="en-US"/>
              <a:t>What We Hear From Fundraisers Everyday</a:t>
            </a:r>
          </a:p>
        </p:txBody>
      </p:sp>
      <p:pic>
        <p:nvPicPr>
          <p:cNvPr id="9" name="Picture 8">
            <a:extLst>
              <a:ext uri="{FF2B5EF4-FFF2-40B4-BE49-F238E27FC236}">
                <a16:creationId xmlns:a16="http://schemas.microsoft.com/office/drawing/2014/main" id="{42318FD0-F958-0F5D-BFA3-45E438FE4D97}"/>
              </a:ext>
            </a:extLst>
          </p:cNvPr>
          <p:cNvPicPr>
            <a:picLocks noChangeAspect="1"/>
          </p:cNvPicPr>
          <p:nvPr/>
        </p:nvPicPr>
        <p:blipFill>
          <a:blip r:embed="rId3"/>
          <a:srcRect l="18079" r="18079"/>
          <a:stretch/>
        </p:blipFill>
        <p:spPr>
          <a:xfrm>
            <a:off x="4930922" y="619395"/>
            <a:ext cx="6829077" cy="5054261"/>
          </a:xfrm>
          <a:prstGeom prst="rect">
            <a:avLst/>
          </a:prstGeom>
          <a:noFill/>
        </p:spPr>
      </p:pic>
      <p:sp>
        <p:nvSpPr>
          <p:cNvPr id="19" name="Text Placeholder 18">
            <a:extLst>
              <a:ext uri="{FF2B5EF4-FFF2-40B4-BE49-F238E27FC236}">
                <a16:creationId xmlns:a16="http://schemas.microsoft.com/office/drawing/2014/main" id="{27F6B01A-A35A-5F0F-1EAB-208948DCEAA2}"/>
              </a:ext>
            </a:extLst>
          </p:cNvPr>
          <p:cNvSpPr>
            <a:spLocks noGrp="1"/>
          </p:cNvSpPr>
          <p:nvPr>
            <p:ph type="body" sz="half" idx="2"/>
          </p:nvPr>
        </p:nvSpPr>
        <p:spPr>
          <a:xfrm>
            <a:off x="432000" y="2333002"/>
            <a:ext cx="3932237" cy="3535985"/>
          </a:xfrm>
        </p:spPr>
        <p:txBody>
          <a:bodyPr>
            <a:normAutofit/>
          </a:bodyPr>
          <a:lstStyle/>
          <a:p>
            <a:pPr lvl="1"/>
            <a:r>
              <a:rPr lang="en-US" sz="1600" b="1">
                <a:solidFill>
                  <a:schemeClr val="accent2"/>
                </a:solidFill>
                <a:latin typeface="Aptos" panose="020B0004020202020204" pitchFamily="34" charset="0"/>
              </a:rPr>
              <a:t>The Challenge</a:t>
            </a:r>
          </a:p>
          <a:p>
            <a:pPr marL="552450" lvl="1" indent="-285750">
              <a:buClr>
                <a:schemeClr val="accent2"/>
              </a:buClr>
              <a:buFont typeface="Arial" panose="020B0604020202020204" pitchFamily="34" charset="0"/>
              <a:buChar char="•"/>
            </a:pPr>
            <a:r>
              <a:rPr lang="en-US" sz="1600"/>
              <a:t>Gift officers are stretched thin— more touchpoints, less time. </a:t>
            </a:r>
          </a:p>
          <a:p>
            <a:pPr lvl="1">
              <a:defRPr/>
            </a:pPr>
            <a:r>
              <a:rPr lang="en-US" sz="1600" b="1">
                <a:solidFill>
                  <a:schemeClr val="accent2"/>
                </a:solidFill>
                <a:latin typeface="Aptos" panose="020B0004020202020204" pitchFamily="34" charset="0"/>
              </a:rPr>
              <a:t>The Risk</a:t>
            </a:r>
          </a:p>
          <a:p>
            <a:pPr marL="552450" lvl="1" indent="-285750">
              <a:buClr>
                <a:schemeClr val="accent2"/>
              </a:buClr>
              <a:buFont typeface="Arial" panose="020B0604020202020204" pitchFamily="34" charset="0"/>
              <a:buChar char="•"/>
              <a:defRPr/>
            </a:pPr>
            <a:r>
              <a:rPr lang="en-US" sz="1600"/>
              <a:t>Outreach becomes generic and relationships become transactional. </a:t>
            </a:r>
          </a:p>
          <a:p>
            <a:pPr lvl="1">
              <a:defRPr/>
            </a:pPr>
            <a:r>
              <a:rPr lang="en-US" sz="1600" b="1">
                <a:solidFill>
                  <a:schemeClr val="accent2"/>
                </a:solidFill>
                <a:latin typeface="Aptos" panose="020B0004020202020204" pitchFamily="34" charset="0"/>
              </a:rPr>
              <a:t>The Opportunity</a:t>
            </a:r>
          </a:p>
          <a:p>
            <a:pPr marL="552450" lvl="1" indent="-285750">
              <a:buClr>
                <a:schemeClr val="accent2"/>
              </a:buClr>
              <a:buFont typeface="Arial" panose="020B0604020202020204" pitchFamily="34" charset="0"/>
              <a:buChar char="•"/>
              <a:defRPr/>
            </a:pPr>
            <a:r>
              <a:rPr lang="en-US" sz="1600"/>
              <a:t> AI handles the heavy lifting so fundraisers focus on what only they can do.</a:t>
            </a:r>
          </a:p>
          <a:p>
            <a:pPr marL="285750" indent="-285750">
              <a:buClr>
                <a:schemeClr val="accent2"/>
              </a:buClr>
              <a:buFont typeface="Arial" panose="020B0604020202020204" pitchFamily="34" charset="0"/>
              <a:buChar char="•"/>
            </a:pPr>
            <a:endParaRPr lang="en-US"/>
          </a:p>
        </p:txBody>
      </p:sp>
    </p:spTree>
    <p:extLst>
      <p:ext uri="{BB962C8B-B14F-4D97-AF65-F5344CB8AC3E}">
        <p14:creationId xmlns:p14="http://schemas.microsoft.com/office/powerpoint/2010/main" val="212345983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F4AAA-1E19-9739-EAD7-23DCA584BDA1}"/>
              </a:ext>
            </a:extLst>
          </p:cNvPr>
          <p:cNvSpPr>
            <a:spLocks noGrp="1"/>
          </p:cNvSpPr>
          <p:nvPr>
            <p:ph type="title"/>
          </p:nvPr>
        </p:nvSpPr>
        <p:spPr>
          <a:xfrm>
            <a:off x="432000" y="432000"/>
            <a:ext cx="3932037" cy="1411276"/>
          </a:xfrm>
        </p:spPr>
        <p:txBody>
          <a:bodyPr vert="horz" lIns="0" tIns="0" rIns="0" bIns="0" rtlCol="0" anchor="b">
            <a:normAutofit/>
          </a:bodyPr>
          <a:lstStyle/>
          <a:p>
            <a:r>
              <a:rPr lang="en-US" b="0" kern="1200" spc="0">
                <a:latin typeface="Century Gothic" panose="020B0502020202020204" pitchFamily="34" charset="0"/>
                <a:ea typeface="+mj-ea"/>
                <a:cs typeface="+mj-cs"/>
              </a:rPr>
              <a:t>How We’ll Tackle the Challenge</a:t>
            </a:r>
          </a:p>
        </p:txBody>
      </p:sp>
      <p:pic>
        <p:nvPicPr>
          <p:cNvPr id="4" name="Picture 3">
            <a:extLst>
              <a:ext uri="{FF2B5EF4-FFF2-40B4-BE49-F238E27FC236}">
                <a16:creationId xmlns:a16="http://schemas.microsoft.com/office/drawing/2014/main" id="{ECB3C5AD-0F83-FEA1-AA17-982E2CA5C845}"/>
              </a:ext>
            </a:extLst>
          </p:cNvPr>
          <p:cNvPicPr>
            <a:picLocks noChangeAspect="1"/>
          </p:cNvPicPr>
          <p:nvPr/>
        </p:nvPicPr>
        <p:blipFill>
          <a:blip r:embed="rId2"/>
          <a:srcRect l="19049" r="10511" b="1"/>
          <a:stretch>
            <a:fillRect/>
          </a:stretch>
        </p:blipFill>
        <p:spPr>
          <a:xfrm>
            <a:off x="4930922" y="432001"/>
            <a:ext cx="6829077" cy="5429050"/>
          </a:xfrm>
          <a:prstGeom prst="rect">
            <a:avLst/>
          </a:prstGeom>
          <a:noFill/>
        </p:spPr>
      </p:pic>
      <p:sp>
        <p:nvSpPr>
          <p:cNvPr id="5" name="Content Placeholder 3">
            <a:extLst>
              <a:ext uri="{FF2B5EF4-FFF2-40B4-BE49-F238E27FC236}">
                <a16:creationId xmlns:a16="http://schemas.microsoft.com/office/drawing/2014/main" id="{4AE038FA-ADF8-8CBA-5BBB-2C246534288F}"/>
              </a:ext>
            </a:extLst>
          </p:cNvPr>
          <p:cNvSpPr txBox="1">
            <a:spLocks/>
          </p:cNvSpPr>
          <p:nvPr/>
        </p:nvSpPr>
        <p:spPr>
          <a:xfrm>
            <a:off x="432000" y="2333002"/>
            <a:ext cx="3932237" cy="3535985"/>
          </a:xfrm>
          <a:prstGeom prst="rect">
            <a:avLst/>
          </a:prstGeom>
        </p:spPr>
        <p:txBody>
          <a:bodyPr vert="horz" lIns="0" tIns="0" rIns="0" bIns="0" rtlCol="0">
            <a:normAutofit/>
          </a:bodyPr>
          <a:lstStyle>
            <a:lvl1pPr marL="0" indent="0" algn="l" defTabSz="914400" rtl="0" eaLnBrk="1" latinLnBrk="0" hangingPunct="1">
              <a:lnSpc>
                <a:spcPct val="100000"/>
              </a:lnSpc>
              <a:spcBef>
                <a:spcPts val="1000"/>
              </a:spcBef>
              <a:buFont typeface="Arial" panose="020B0604020202020204" pitchFamily="34" charset="0"/>
              <a:buNone/>
              <a:defRPr sz="1800" b="0" i="0" kern="1200">
                <a:solidFill>
                  <a:schemeClr val="accent2"/>
                </a:solidFill>
                <a:latin typeface="Century Gothic" panose="020B0502020202020204" pitchFamily="34" charset="0"/>
                <a:ea typeface="+mn-ea"/>
                <a:cs typeface="+mn-cs"/>
              </a:defRPr>
            </a:lvl1pPr>
            <a:lvl2pPr marL="266700" indent="0" algn="l" defTabSz="914400" rtl="0" eaLnBrk="1" latinLnBrk="0" hangingPunct="1">
              <a:lnSpc>
                <a:spcPct val="100000"/>
              </a:lnSpc>
              <a:spcBef>
                <a:spcPts val="1100"/>
              </a:spcBef>
              <a:buFont typeface="Arial" panose="020B0604020202020204" pitchFamily="34" charset="0"/>
              <a:buNone/>
              <a:defRPr sz="1600" b="0" i="0" kern="1200">
                <a:solidFill>
                  <a:schemeClr val="tx1"/>
                </a:solidFill>
                <a:latin typeface="Aptos Light" panose="020B0004020202020204" pitchFamily="34" charset="0"/>
                <a:ea typeface="+mn-ea"/>
                <a:cs typeface="+mn-cs"/>
              </a:defRPr>
            </a:lvl2pPr>
            <a:lvl3pPr marL="809625" indent="-2667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Aptos Light" panose="020B0004020202020204" pitchFamily="34" charset="0"/>
                <a:ea typeface="+mn-ea"/>
                <a:cs typeface="+mn-cs"/>
              </a:defRPr>
            </a:lvl3pPr>
            <a:lvl4pPr marL="1076325" indent="-2667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Aptos Light" panose="020B0004020202020204" pitchFamily="34" charset="0"/>
                <a:ea typeface="+mn-ea"/>
                <a:cs typeface="+mn-cs"/>
              </a:defRPr>
            </a:lvl4pPr>
            <a:lvl5pPr marL="1343025" indent="-266700" algn="l" defTabSz="914400" rtl="0" eaLnBrk="1" latinLnBrk="0" hangingPunct="1">
              <a:lnSpc>
                <a:spcPct val="100000"/>
              </a:lnSpc>
              <a:spcBef>
                <a:spcPts val="500"/>
              </a:spcBef>
              <a:buFont typeface="Arial" panose="020B0604020202020204" pitchFamily="34" charset="0"/>
              <a:buChar char="•"/>
              <a:defRPr sz="1400" b="0" i="0" kern="1200">
                <a:solidFill>
                  <a:schemeClr val="tx1"/>
                </a:solidFill>
                <a:latin typeface="Aptos Light" panose="020B00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Clr>
                <a:schemeClr val="accent2"/>
              </a:buClr>
              <a:buFont typeface="Arial" panose="020B0604020202020204" pitchFamily="34" charset="0"/>
              <a:buChar char="•"/>
            </a:pPr>
            <a:r>
              <a:rPr lang="en-US" sz="1600" b="0" i="0" kern="1200">
                <a:solidFill>
                  <a:schemeClr val="tx1"/>
                </a:solidFill>
                <a:latin typeface="Aptos Light" panose="020B0004020202020204" pitchFamily="34" charset="0"/>
              </a:rPr>
              <a:t>AI isn't here to replace the fundraiser. It's here to help you spend less time searching for insights and more time building meaningful donor relationships. </a:t>
            </a:r>
          </a:p>
          <a:p>
            <a:pPr marL="285750" indent="-285750">
              <a:buClr>
                <a:schemeClr val="accent2"/>
              </a:buClr>
              <a:buFont typeface="Arial" panose="020B0604020202020204" pitchFamily="34" charset="0"/>
              <a:buChar char="•"/>
            </a:pPr>
            <a:r>
              <a:rPr lang="en-US" sz="1600" b="0" i="0" kern="1200">
                <a:solidFill>
                  <a:schemeClr val="tx1"/>
                </a:solidFill>
                <a:latin typeface="Aptos Light" panose="020B0004020202020204" pitchFamily="34" charset="0"/>
              </a:rPr>
              <a:t>We'll bring that idea to life by walking through three real-world donor profiles and creating personalized engagement strategies together in real time.</a:t>
            </a:r>
            <a:endParaRPr kumimoji="0" lang="en-US" sz="1600" b="0" i="0" u="none" strike="noStrike" kern="1200" cap="none" spc="0" normalizeH="0" baseline="0">
              <a:ln>
                <a:noFill/>
              </a:ln>
              <a:solidFill>
                <a:schemeClr val="tx1"/>
              </a:solidFill>
              <a:effectLst/>
              <a:uLnTx/>
              <a:uFillTx/>
              <a:latin typeface="Aptos Light" panose="020B0004020202020204" pitchFamily="34" charset="0"/>
            </a:endParaRPr>
          </a:p>
        </p:txBody>
      </p:sp>
    </p:spTree>
    <p:extLst>
      <p:ext uri="{BB962C8B-B14F-4D97-AF65-F5344CB8AC3E}">
        <p14:creationId xmlns:p14="http://schemas.microsoft.com/office/powerpoint/2010/main" val="42308779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6DBA3-8ECF-3FFF-B2FB-8009C94ED93F}"/>
              </a:ext>
            </a:extLst>
          </p:cNvPr>
          <p:cNvSpPr>
            <a:spLocks noGrp="1"/>
          </p:cNvSpPr>
          <p:nvPr>
            <p:ph type="title"/>
          </p:nvPr>
        </p:nvSpPr>
        <p:spPr/>
        <p:txBody>
          <a:bodyPr/>
          <a:lstStyle/>
          <a:p>
            <a:r>
              <a:rPr lang="en-US"/>
              <a:t>Meet the Donors </a:t>
            </a:r>
          </a:p>
        </p:txBody>
      </p:sp>
      <p:pic>
        <p:nvPicPr>
          <p:cNvPr id="5" name="Picture 4">
            <a:extLst>
              <a:ext uri="{FF2B5EF4-FFF2-40B4-BE49-F238E27FC236}">
                <a16:creationId xmlns:a16="http://schemas.microsoft.com/office/drawing/2014/main" id="{B04A6579-8888-1D78-87DA-849032892AB2}"/>
              </a:ext>
            </a:extLst>
          </p:cNvPr>
          <p:cNvPicPr>
            <a:picLocks noChangeAspect="1"/>
          </p:cNvPicPr>
          <p:nvPr/>
        </p:nvPicPr>
        <p:blipFill>
          <a:blip r:embed="rId2"/>
          <a:stretch>
            <a:fillRect/>
          </a:stretch>
        </p:blipFill>
        <p:spPr>
          <a:xfrm>
            <a:off x="461036" y="2557920"/>
            <a:ext cx="3459900" cy="2373772"/>
          </a:xfrm>
          <a:prstGeom prst="rect">
            <a:avLst/>
          </a:prstGeom>
        </p:spPr>
      </p:pic>
      <p:pic>
        <p:nvPicPr>
          <p:cNvPr id="7" name="Picture 6">
            <a:extLst>
              <a:ext uri="{FF2B5EF4-FFF2-40B4-BE49-F238E27FC236}">
                <a16:creationId xmlns:a16="http://schemas.microsoft.com/office/drawing/2014/main" id="{91BCA9A7-B85D-11D7-6397-D4840ACAF4EB}"/>
              </a:ext>
            </a:extLst>
          </p:cNvPr>
          <p:cNvPicPr>
            <a:picLocks noChangeAspect="1"/>
          </p:cNvPicPr>
          <p:nvPr/>
        </p:nvPicPr>
        <p:blipFill>
          <a:blip r:embed="rId3"/>
          <a:stretch>
            <a:fillRect/>
          </a:stretch>
        </p:blipFill>
        <p:spPr>
          <a:xfrm>
            <a:off x="4271619" y="2557920"/>
            <a:ext cx="3674201" cy="2373772"/>
          </a:xfrm>
          <a:prstGeom prst="rect">
            <a:avLst/>
          </a:prstGeom>
        </p:spPr>
      </p:pic>
      <p:pic>
        <p:nvPicPr>
          <p:cNvPr id="9" name="Picture 8">
            <a:extLst>
              <a:ext uri="{FF2B5EF4-FFF2-40B4-BE49-F238E27FC236}">
                <a16:creationId xmlns:a16="http://schemas.microsoft.com/office/drawing/2014/main" id="{D71AFB9D-B0E1-0D50-0B38-4EEA82021EC4}"/>
              </a:ext>
            </a:extLst>
          </p:cNvPr>
          <p:cNvPicPr>
            <a:picLocks noChangeAspect="1"/>
          </p:cNvPicPr>
          <p:nvPr/>
        </p:nvPicPr>
        <p:blipFill>
          <a:blip r:embed="rId4"/>
          <a:stretch>
            <a:fillRect/>
          </a:stretch>
        </p:blipFill>
        <p:spPr>
          <a:xfrm>
            <a:off x="8300100" y="2519680"/>
            <a:ext cx="3459900" cy="2412012"/>
          </a:xfrm>
          <a:prstGeom prst="rect">
            <a:avLst/>
          </a:prstGeom>
        </p:spPr>
      </p:pic>
      <p:sp>
        <p:nvSpPr>
          <p:cNvPr id="10" name="Rectangle 9" descr="Badge 1 with solid fill">
            <a:extLst>
              <a:ext uri="{FF2B5EF4-FFF2-40B4-BE49-F238E27FC236}">
                <a16:creationId xmlns:a16="http://schemas.microsoft.com/office/drawing/2014/main" id="{5A4A6F13-02DD-9C0D-6F11-8D5CD10D4FD6}"/>
              </a:ext>
            </a:extLst>
          </p:cNvPr>
          <p:cNvSpPr/>
          <p:nvPr/>
        </p:nvSpPr>
        <p:spPr>
          <a:xfrm>
            <a:off x="1739963" y="1712647"/>
            <a:ext cx="580973" cy="580973"/>
          </a:xfrm>
          <a:prstGeom prst="rect">
            <a:avLst/>
          </a:prstGeom>
          <a:blipFill>
            <a:blip>
              <a:extLst>
                <a:ext uri="{96DAC541-7B7A-43D3-8B79-37D633B846F1}">
                  <asvg:svgBlip xmlns:asvg="http://schemas.microsoft.com/office/drawing/2016/SVG/main" r:embed="rId5"/>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5" name="Rectangle 14" descr="Badge with solid fill">
            <a:extLst>
              <a:ext uri="{FF2B5EF4-FFF2-40B4-BE49-F238E27FC236}">
                <a16:creationId xmlns:a16="http://schemas.microsoft.com/office/drawing/2014/main" id="{8A020841-B29D-3561-15D1-04749242E291}"/>
              </a:ext>
            </a:extLst>
          </p:cNvPr>
          <p:cNvSpPr/>
          <p:nvPr/>
        </p:nvSpPr>
        <p:spPr>
          <a:xfrm>
            <a:off x="5609483" y="1747660"/>
            <a:ext cx="580973" cy="580973"/>
          </a:xfrm>
          <a:prstGeom prst="rect">
            <a:avLst/>
          </a:prstGeom>
          <a:blipFill>
            <a:blip>
              <a:extLst>
                <a:ext uri="{96DAC541-7B7A-43D3-8B79-37D633B846F1}">
                  <asvg:svgBlip xmlns:asvg="http://schemas.microsoft.com/office/drawing/2016/SVG/main" r:embed="rId6"/>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16" name="Rectangle 15" descr="Badge 3 with solid fill">
            <a:extLst>
              <a:ext uri="{FF2B5EF4-FFF2-40B4-BE49-F238E27FC236}">
                <a16:creationId xmlns:a16="http://schemas.microsoft.com/office/drawing/2014/main" id="{E01E9134-B199-F030-7350-D83FCC2D15F5}"/>
              </a:ext>
            </a:extLst>
          </p:cNvPr>
          <p:cNvSpPr/>
          <p:nvPr/>
        </p:nvSpPr>
        <p:spPr>
          <a:xfrm>
            <a:off x="9739563" y="1753286"/>
            <a:ext cx="580973" cy="580973"/>
          </a:xfrm>
          <a:prstGeom prst="rect">
            <a:avLst/>
          </a:prstGeom>
          <a:blipFill>
            <a:blip>
              <a:extLst>
                <a:ext uri="{96DAC541-7B7A-43D3-8B79-37D633B846F1}">
                  <asvg:svgBlip xmlns:asvg="http://schemas.microsoft.com/office/drawing/2016/SVG/main" r:embed="rId7"/>
                </a:ext>
              </a:extLst>
            </a:blip>
            <a:srcRect/>
            <a:stretch>
              <a:fillRect/>
            </a:stretch>
          </a:blip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0476932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0873C-C83B-AB7A-AB81-211742E829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46EA35-D041-B137-B348-6E65FE268B0F}"/>
              </a:ext>
            </a:extLst>
          </p:cNvPr>
          <p:cNvSpPr>
            <a:spLocks noGrp="1"/>
          </p:cNvSpPr>
          <p:nvPr>
            <p:ph type="title"/>
          </p:nvPr>
        </p:nvSpPr>
        <p:spPr>
          <a:xfrm>
            <a:off x="432000" y="432000"/>
            <a:ext cx="11328000" cy="432000"/>
          </a:xfrm>
        </p:spPr>
        <p:txBody>
          <a:bodyPr anchor="ctr">
            <a:normAutofit/>
          </a:bodyPr>
          <a:lstStyle/>
          <a:p>
            <a:r>
              <a:rPr lang="en-US" sz="3000"/>
              <a:t>Donor One: The Consistent Annual Donor</a:t>
            </a:r>
          </a:p>
        </p:txBody>
      </p:sp>
      <p:pic>
        <p:nvPicPr>
          <p:cNvPr id="5" name="Picture 4">
            <a:extLst>
              <a:ext uri="{FF2B5EF4-FFF2-40B4-BE49-F238E27FC236}">
                <a16:creationId xmlns:a16="http://schemas.microsoft.com/office/drawing/2014/main" id="{468F7CFD-8C69-6F57-9A5F-34A83A201007}"/>
              </a:ext>
            </a:extLst>
          </p:cNvPr>
          <p:cNvPicPr>
            <a:picLocks noChangeAspect="1"/>
          </p:cNvPicPr>
          <p:nvPr/>
        </p:nvPicPr>
        <p:blipFill>
          <a:blip r:embed="rId2"/>
          <a:stretch>
            <a:fillRect/>
          </a:stretch>
        </p:blipFill>
        <p:spPr>
          <a:xfrm>
            <a:off x="432000" y="1069160"/>
            <a:ext cx="2912219" cy="1943906"/>
          </a:xfrm>
          <a:prstGeom prst="rect">
            <a:avLst/>
          </a:prstGeom>
          <a:noFill/>
        </p:spPr>
      </p:pic>
      <p:graphicFrame>
        <p:nvGraphicFramePr>
          <p:cNvPr id="4" name="Table 3">
            <a:extLst>
              <a:ext uri="{FF2B5EF4-FFF2-40B4-BE49-F238E27FC236}">
                <a16:creationId xmlns:a16="http://schemas.microsoft.com/office/drawing/2014/main" id="{AFD72833-F721-7E2E-7082-7B0966E82144}"/>
              </a:ext>
            </a:extLst>
          </p:cNvPr>
          <p:cNvGraphicFramePr>
            <a:graphicFrameLocks noGrp="1"/>
          </p:cNvGraphicFramePr>
          <p:nvPr>
            <p:extLst>
              <p:ext uri="{D42A27DB-BD31-4B8C-83A1-F6EECF244321}">
                <p14:modId xmlns:p14="http://schemas.microsoft.com/office/powerpoint/2010/main" val="2396457984"/>
              </p:ext>
            </p:extLst>
          </p:nvPr>
        </p:nvGraphicFramePr>
        <p:xfrm>
          <a:off x="4815840" y="4003040"/>
          <a:ext cx="6944160" cy="1030868"/>
        </p:xfrm>
        <a:graphic>
          <a:graphicData uri="http://schemas.openxmlformats.org/drawingml/2006/table">
            <a:tbl>
              <a:tblPr firstRow="1" firstCol="1" bandRow="1"/>
              <a:tblGrid>
                <a:gridCol w="6944160">
                  <a:extLst>
                    <a:ext uri="{9D8B030D-6E8A-4147-A177-3AD203B41FA5}">
                      <a16:colId xmlns:a16="http://schemas.microsoft.com/office/drawing/2014/main" val="3331732546"/>
                    </a:ext>
                  </a:extLst>
                </a:gridCol>
              </a:tblGrid>
              <a:tr h="261213">
                <a:tc>
                  <a:txBody>
                    <a:bodyPr/>
                    <a:lstStyle/>
                    <a:p>
                      <a:pPr marL="0" marR="0">
                        <a:buNone/>
                        <a:tabLst>
                          <a:tab pos="5740400" algn="r"/>
                        </a:tabLst>
                      </a:pPr>
                      <a:r>
                        <a:rPr lang="en-US" sz="750">
                          <a:solidFill>
                            <a:srgbClr val="CFE0E5"/>
                          </a:solidFill>
                          <a:effectLst/>
                          <a:latin typeface="Aptos" panose="020B0004020202020204" pitchFamily="34" charset="0"/>
                          <a:ea typeface="Calibri" panose="020F0502020204030204" pitchFamily="34" charset="0"/>
                        </a:rPr>
                        <a:t>	PASTE INTO  </a:t>
                      </a:r>
                      <a:r>
                        <a:rPr lang="en-US" sz="900" b="1" spc="100">
                          <a:solidFill>
                            <a:schemeClr val="bg1"/>
                          </a:solidFill>
                          <a:effectLst/>
                          <a:latin typeface="Aptos" panose="020B0004020202020204" pitchFamily="34" charset="0"/>
                          <a:ea typeface="Cambria" panose="02040503050406030204" pitchFamily="18" charset="0"/>
                          <a:cs typeface="Cambria" panose="02040503050406030204" pitchFamily="18" charset="0"/>
                        </a:rPr>
                        <a:t>CHATGPT</a:t>
                      </a:r>
                      <a:endParaRPr lang="en-US" sz="1100">
                        <a:solidFill>
                          <a:schemeClr val="bg1"/>
                        </a:solidFill>
                        <a:effectLst/>
                        <a:latin typeface="Calibri" panose="020F0502020204030204" pitchFamily="34" charset="0"/>
                        <a:ea typeface="Calibri" panose="020F0502020204030204" pitchFamily="34" charset="0"/>
                      </a:endParaRPr>
                    </a:p>
                  </a:txBody>
                  <a:tcPr marL="101600" marR="101600" marT="57150" marB="57150">
                    <a:lnL w="12700" cap="flat" cmpd="sng" algn="ctr">
                      <a:solidFill>
                        <a:srgbClr val="003D4E"/>
                      </a:solidFill>
                      <a:prstDash val="solid"/>
                      <a:round/>
                      <a:headEnd type="none" w="med" len="med"/>
                      <a:tailEnd type="none" w="med" len="med"/>
                    </a:lnL>
                    <a:lnR w="12700" cap="flat" cmpd="sng" algn="ctr">
                      <a:solidFill>
                        <a:srgbClr val="003D4E"/>
                      </a:solidFill>
                      <a:prstDash val="solid"/>
                      <a:round/>
                      <a:headEnd type="none" w="med" len="med"/>
                      <a:tailEnd type="none" w="med" len="med"/>
                    </a:lnR>
                    <a:lnT w="12700" cap="flat" cmpd="sng" algn="ctr">
                      <a:solidFill>
                        <a:srgbClr val="003D4E"/>
                      </a:solidFill>
                      <a:prstDash val="solid"/>
                      <a:round/>
                      <a:headEnd type="none" w="med" len="med"/>
                      <a:tailEnd type="none" w="med" len="med"/>
                    </a:lnT>
                    <a:lnB>
                      <a:noFill/>
                    </a:lnB>
                    <a:solidFill>
                      <a:schemeClr val="accent2"/>
                    </a:solidFill>
                  </a:tcPr>
                </a:tc>
                <a:extLst>
                  <a:ext uri="{0D108BD9-81ED-4DB2-BD59-A6C34878D82A}">
                    <a16:rowId xmlns:a16="http://schemas.microsoft.com/office/drawing/2014/main" val="1859726457"/>
                  </a:ext>
                </a:extLst>
              </a:tr>
              <a:tr h="769655">
                <a:tc>
                  <a:txBody>
                    <a:bodyPr/>
                    <a:lstStyle/>
                    <a:p>
                      <a:pPr marL="0" marR="0">
                        <a:lnSpc>
                          <a:spcPct val="120000"/>
                        </a:lnSpc>
                        <a:buNone/>
                      </a:pPr>
                      <a:r>
                        <a:rPr lang="en-US" sz="1000">
                          <a:solidFill>
                            <a:srgbClr val="2A2A2A"/>
                          </a:solidFill>
                          <a:effectLst/>
                          <a:latin typeface="Aptos" panose="020B0004020202020204" pitchFamily="34" charset="0"/>
                          <a:ea typeface="Consolas" panose="020B0609020204030204" pitchFamily="49" charset="0"/>
                          <a:cs typeface="Consolas" panose="020B0609020204030204" pitchFamily="49" charset="0"/>
                        </a:rPr>
                        <a:t>Based on this donor profile, please create a personalized outreach plan for Peggy. Include specific talking points for an upgrade conversation and suggested next steps after the first touchpoint. Output a quick 3-month plan with goal and timeline.</a:t>
                      </a:r>
                      <a:endParaRPr lang="en-US" sz="1100">
                        <a:solidFill>
                          <a:srgbClr val="333333"/>
                        </a:solidFill>
                        <a:effectLst/>
                        <a:latin typeface="Calibri" panose="020F0502020204030204" pitchFamily="34" charset="0"/>
                        <a:ea typeface="Calibri" panose="020F0502020204030204" pitchFamily="34" charset="0"/>
                      </a:endParaRPr>
                    </a:p>
                  </a:txBody>
                  <a:tcPr marL="127000" marR="127000" marT="101600" marB="101600">
                    <a:lnL w="12700" cap="flat" cmpd="sng" algn="ctr">
                      <a:solidFill>
                        <a:srgbClr val="003D4E"/>
                      </a:solidFill>
                      <a:prstDash val="solid"/>
                      <a:round/>
                      <a:headEnd type="none" w="med" len="med"/>
                      <a:tailEnd type="none" w="med" len="med"/>
                    </a:lnL>
                    <a:lnR w="12700" cap="flat" cmpd="sng" algn="ctr">
                      <a:solidFill>
                        <a:srgbClr val="003D4E"/>
                      </a:solidFill>
                      <a:prstDash val="solid"/>
                      <a:round/>
                      <a:headEnd type="none" w="med" len="med"/>
                      <a:tailEnd type="none" w="med" len="med"/>
                    </a:lnR>
                    <a:lnT>
                      <a:noFill/>
                    </a:lnT>
                    <a:lnB w="12700" cap="flat" cmpd="sng" algn="ctr">
                      <a:solidFill>
                        <a:srgbClr val="003D4E"/>
                      </a:solidFill>
                      <a:prstDash val="solid"/>
                      <a:round/>
                      <a:headEnd type="none" w="med" len="med"/>
                      <a:tailEnd type="none" w="med" len="med"/>
                    </a:lnB>
                    <a:solidFill>
                      <a:srgbClr val="F4F2EC"/>
                    </a:solidFill>
                  </a:tcPr>
                </a:tc>
                <a:extLst>
                  <a:ext uri="{0D108BD9-81ED-4DB2-BD59-A6C34878D82A}">
                    <a16:rowId xmlns:a16="http://schemas.microsoft.com/office/drawing/2014/main" val="306163859"/>
                  </a:ext>
                </a:extLst>
              </a:tr>
            </a:tbl>
          </a:graphicData>
        </a:graphic>
      </p:graphicFrame>
      <p:sp>
        <p:nvSpPr>
          <p:cNvPr id="9" name="TextBox 8">
            <a:extLst>
              <a:ext uri="{FF2B5EF4-FFF2-40B4-BE49-F238E27FC236}">
                <a16:creationId xmlns:a16="http://schemas.microsoft.com/office/drawing/2014/main" id="{9C15003D-4B91-2F6C-04D9-31756FD5C179}"/>
              </a:ext>
            </a:extLst>
          </p:cNvPr>
          <p:cNvSpPr txBox="1"/>
          <p:nvPr/>
        </p:nvSpPr>
        <p:spPr>
          <a:xfrm>
            <a:off x="504337" y="3124356"/>
            <a:ext cx="2839882" cy="1834348"/>
          </a:xfrm>
          <a:prstGeom prst="rect">
            <a:avLst/>
          </a:prstGeom>
          <a:noFill/>
        </p:spPr>
        <p:txBody>
          <a:bodyPr wrap="square">
            <a:spAutoFit/>
          </a:bodyPr>
          <a:lstStyle/>
          <a:p>
            <a:pPr marL="0" marR="0">
              <a:lnSpc>
                <a:spcPct val="115000"/>
              </a:lnSpc>
              <a:spcAft>
                <a:spcPts val="600"/>
              </a:spcAft>
              <a:buNone/>
            </a:pPr>
            <a:r>
              <a:rPr lang="en-US" sz="1100" b="1">
                <a:solidFill>
                  <a:schemeClr val="accent2"/>
                </a:solidFill>
                <a:effectLst/>
                <a:latin typeface="Aptos" panose="020B0004020202020204" pitchFamily="34" charset="0"/>
                <a:ea typeface="Calibri" panose="020F0502020204030204" pitchFamily="34" charset="0"/>
              </a:rPr>
              <a:t>Background.  </a:t>
            </a:r>
            <a:r>
              <a:rPr lang="en-US" sz="1100">
                <a:solidFill>
                  <a:srgbClr val="333333"/>
                </a:solidFill>
                <a:effectLst/>
                <a:latin typeface="Aptos" panose="020B0004020202020204" pitchFamily="34" charset="0"/>
                <a:ea typeface="Calibri" panose="020F0502020204030204" pitchFamily="34" charset="0"/>
              </a:rPr>
              <a:t>Peggy is a 64-year-old retired nurse from Carmel, Indiana. She spent 30 years at a hospital in Indianapolis before retiring in 2018. She is widowed, has two adult children, and is deeply embedded in her church and neighborhood community. She volunteers at the local food bank twice a month and has done so for the past six years.</a:t>
            </a:r>
            <a:endParaRPr lang="en-US" sz="1100">
              <a:solidFill>
                <a:srgbClr val="333333"/>
              </a:solidFill>
              <a:effectLst/>
              <a:latin typeface="Calibri" panose="020F0502020204030204" pitchFamily="34" charset="0"/>
              <a:ea typeface="Calibri" panose="020F0502020204030204" pitchFamily="34" charset="0"/>
            </a:endParaRPr>
          </a:p>
        </p:txBody>
      </p:sp>
      <p:graphicFrame>
        <p:nvGraphicFramePr>
          <p:cNvPr id="11" name="Table 10">
            <a:extLst>
              <a:ext uri="{FF2B5EF4-FFF2-40B4-BE49-F238E27FC236}">
                <a16:creationId xmlns:a16="http://schemas.microsoft.com/office/drawing/2014/main" id="{0390456A-6324-6C59-2741-3FBDFD6D9928}"/>
              </a:ext>
            </a:extLst>
          </p:cNvPr>
          <p:cNvGraphicFramePr>
            <a:graphicFrameLocks noGrp="1"/>
          </p:cNvGraphicFramePr>
          <p:nvPr>
            <p:extLst>
              <p:ext uri="{D42A27DB-BD31-4B8C-83A1-F6EECF244321}">
                <p14:modId xmlns:p14="http://schemas.microsoft.com/office/powerpoint/2010/main" val="1558794394"/>
              </p:ext>
            </p:extLst>
          </p:nvPr>
        </p:nvGraphicFramePr>
        <p:xfrm>
          <a:off x="4815840" y="1069160"/>
          <a:ext cx="6944160" cy="593819"/>
        </p:xfrm>
        <a:graphic>
          <a:graphicData uri="http://schemas.openxmlformats.org/drawingml/2006/table">
            <a:tbl>
              <a:tblPr firstRow="1" firstCol="1" bandRow="1"/>
              <a:tblGrid>
                <a:gridCol w="2314720">
                  <a:extLst>
                    <a:ext uri="{9D8B030D-6E8A-4147-A177-3AD203B41FA5}">
                      <a16:colId xmlns:a16="http://schemas.microsoft.com/office/drawing/2014/main" val="4166053921"/>
                    </a:ext>
                  </a:extLst>
                </a:gridCol>
                <a:gridCol w="2314720">
                  <a:extLst>
                    <a:ext uri="{9D8B030D-6E8A-4147-A177-3AD203B41FA5}">
                      <a16:colId xmlns:a16="http://schemas.microsoft.com/office/drawing/2014/main" val="2359298322"/>
                    </a:ext>
                  </a:extLst>
                </a:gridCol>
                <a:gridCol w="2314720">
                  <a:extLst>
                    <a:ext uri="{9D8B030D-6E8A-4147-A177-3AD203B41FA5}">
                      <a16:colId xmlns:a16="http://schemas.microsoft.com/office/drawing/2014/main" val="57179035"/>
                    </a:ext>
                  </a:extLst>
                </a:gridCol>
              </a:tblGrid>
              <a:tr h="593819">
                <a:tc>
                  <a:txBody>
                    <a:bodyPr/>
                    <a:lstStyle/>
                    <a:p>
                      <a:pPr marL="0" marR="0" algn="ctr">
                        <a:spcAft>
                          <a:spcPts val="100"/>
                        </a:spcAft>
                        <a:buNone/>
                      </a:pPr>
                      <a:r>
                        <a:rPr lang="en-US" sz="1500" b="1">
                          <a:solidFill>
                            <a:schemeClr val="accent2"/>
                          </a:solidFill>
                          <a:effectLst/>
                          <a:latin typeface="Aptos" panose="020B0004020202020204" pitchFamily="34" charset="0"/>
                          <a:ea typeface="Cambria" panose="02040503050406030204" pitchFamily="18" charset="0"/>
                          <a:cs typeface="Cambria" panose="02040503050406030204" pitchFamily="18" charset="0"/>
                        </a:rPr>
                        <a:t>$1,000</a:t>
                      </a:r>
                      <a:endParaRPr lang="en-US" sz="1100">
                        <a:solidFill>
                          <a:schemeClr val="accent2"/>
                        </a:solidFill>
                        <a:effectLst/>
                        <a:latin typeface="Calibri" panose="020F0502020204030204" pitchFamily="34" charset="0"/>
                        <a:ea typeface="Calibri" panose="020F0502020204030204" pitchFamily="34" charset="0"/>
                      </a:endParaRPr>
                    </a:p>
                    <a:p>
                      <a:pPr marL="0" marR="0" algn="ctr">
                        <a:buNone/>
                      </a:pPr>
                      <a:r>
                        <a:rPr lang="en-US" sz="750" spc="100">
                          <a:solidFill>
                            <a:srgbClr val="555555"/>
                          </a:solidFill>
                          <a:effectLst/>
                          <a:latin typeface="Aptos" panose="020B0004020202020204" pitchFamily="34" charset="0"/>
                          <a:ea typeface="Calibri" panose="020F0502020204030204" pitchFamily="34" charset="0"/>
                        </a:rPr>
                        <a:t>ANNUAL GIFT, EVERY NOV.</a:t>
                      </a:r>
                      <a:endParaRPr lang="en-US" sz="1100">
                        <a:solidFill>
                          <a:srgbClr val="333333"/>
                        </a:solidFill>
                        <a:effectLst/>
                        <a:latin typeface="Calibri" panose="020F0502020204030204" pitchFamily="34" charset="0"/>
                        <a:ea typeface="Calibri" panose="020F0502020204030204" pitchFamily="34" charset="0"/>
                      </a:endParaRPr>
                    </a:p>
                  </a:txBody>
                  <a:tcPr marL="63500" marR="63500" marT="82550" marB="825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20000"/>
                        <a:lumOff val="80000"/>
                      </a:schemeClr>
                    </a:solidFill>
                  </a:tcPr>
                </a:tc>
                <a:tc>
                  <a:txBody>
                    <a:bodyPr/>
                    <a:lstStyle/>
                    <a:p>
                      <a:pPr marL="0" marR="0" algn="ctr">
                        <a:spcAft>
                          <a:spcPts val="100"/>
                        </a:spcAft>
                        <a:buNone/>
                      </a:pPr>
                      <a:r>
                        <a:rPr lang="en-US" sz="1500" b="1">
                          <a:solidFill>
                            <a:schemeClr val="accent2"/>
                          </a:solidFill>
                          <a:effectLst/>
                          <a:latin typeface="Aptos" panose="020B0004020202020204" pitchFamily="34" charset="0"/>
                          <a:ea typeface="Cambria" panose="02040503050406030204" pitchFamily="18" charset="0"/>
                          <a:cs typeface="Cambria" panose="02040503050406030204" pitchFamily="18" charset="0"/>
                        </a:rPr>
                        <a:t>9 yrs</a:t>
                      </a:r>
                      <a:endParaRPr lang="en-US" sz="1100">
                        <a:solidFill>
                          <a:schemeClr val="accent2"/>
                        </a:solidFill>
                        <a:effectLst/>
                        <a:latin typeface="Calibri" panose="020F0502020204030204" pitchFamily="34" charset="0"/>
                        <a:ea typeface="Calibri" panose="020F0502020204030204" pitchFamily="34" charset="0"/>
                      </a:endParaRPr>
                    </a:p>
                    <a:p>
                      <a:pPr marL="0" marR="0" algn="ctr">
                        <a:buNone/>
                      </a:pPr>
                      <a:r>
                        <a:rPr lang="en-US" sz="750" spc="100">
                          <a:solidFill>
                            <a:srgbClr val="555555"/>
                          </a:solidFill>
                          <a:effectLst/>
                          <a:latin typeface="Aptos" panose="020B0004020202020204" pitchFamily="34" charset="0"/>
                          <a:ea typeface="Calibri" panose="020F0502020204030204" pitchFamily="34" charset="0"/>
                        </a:rPr>
                        <a:t>CONSECUTIVE GIVING</a:t>
                      </a:r>
                      <a:endParaRPr lang="en-US" sz="1100">
                        <a:solidFill>
                          <a:srgbClr val="333333"/>
                        </a:solidFill>
                        <a:effectLst/>
                        <a:latin typeface="Calibri" panose="020F0502020204030204" pitchFamily="34" charset="0"/>
                        <a:ea typeface="Calibri" panose="020F0502020204030204" pitchFamily="34" charset="0"/>
                      </a:endParaRPr>
                    </a:p>
                  </a:txBody>
                  <a:tcPr marL="63500" marR="63500" marT="82550" marB="825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20000"/>
                        <a:lumOff val="80000"/>
                      </a:schemeClr>
                    </a:solidFill>
                  </a:tcPr>
                </a:tc>
                <a:tc>
                  <a:txBody>
                    <a:bodyPr/>
                    <a:lstStyle/>
                    <a:p>
                      <a:pPr marL="0" marR="0" algn="ctr">
                        <a:spcAft>
                          <a:spcPts val="100"/>
                        </a:spcAft>
                        <a:buNone/>
                      </a:pPr>
                      <a:r>
                        <a:rPr lang="en-US" sz="1500" b="1">
                          <a:solidFill>
                            <a:schemeClr val="accent2"/>
                          </a:solidFill>
                          <a:effectLst/>
                          <a:latin typeface="Aptos" panose="020B0004020202020204" pitchFamily="34" charset="0"/>
                          <a:ea typeface="Cambria" panose="02040503050406030204" pitchFamily="18" charset="0"/>
                          <a:cs typeface="Cambria" panose="02040503050406030204" pitchFamily="18" charset="0"/>
                        </a:rPr>
                        <a:t>$500K–700K</a:t>
                      </a:r>
                      <a:endParaRPr lang="en-US" sz="1100">
                        <a:solidFill>
                          <a:schemeClr val="accent2"/>
                        </a:solidFill>
                        <a:effectLst/>
                        <a:latin typeface="Calibri" panose="020F0502020204030204" pitchFamily="34" charset="0"/>
                        <a:ea typeface="Calibri" panose="020F0502020204030204" pitchFamily="34" charset="0"/>
                      </a:endParaRPr>
                    </a:p>
                    <a:p>
                      <a:pPr marL="0" marR="0" algn="ctr">
                        <a:buNone/>
                      </a:pPr>
                      <a:r>
                        <a:rPr lang="en-US" sz="750" spc="100">
                          <a:solidFill>
                            <a:srgbClr val="555555"/>
                          </a:solidFill>
                          <a:effectLst/>
                          <a:latin typeface="Aptos" panose="020B0004020202020204" pitchFamily="34" charset="0"/>
                          <a:ea typeface="Calibri" panose="020F0502020204030204" pitchFamily="34" charset="0"/>
                        </a:rPr>
                        <a:t>EST. NET WORTH</a:t>
                      </a:r>
                      <a:endParaRPr lang="en-US" sz="1100">
                        <a:solidFill>
                          <a:srgbClr val="333333"/>
                        </a:solidFill>
                        <a:effectLst/>
                        <a:latin typeface="Calibri" panose="020F0502020204030204" pitchFamily="34" charset="0"/>
                        <a:ea typeface="Calibri" panose="020F0502020204030204" pitchFamily="34" charset="0"/>
                      </a:endParaRPr>
                    </a:p>
                  </a:txBody>
                  <a:tcPr marL="63500" marR="63500" marT="82550" marB="825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88286383"/>
                  </a:ext>
                </a:extLst>
              </a:tr>
            </a:tbl>
          </a:graphicData>
        </a:graphic>
      </p:graphicFrame>
      <p:graphicFrame>
        <p:nvGraphicFramePr>
          <p:cNvPr id="12" name="Table 11">
            <a:extLst>
              <a:ext uri="{FF2B5EF4-FFF2-40B4-BE49-F238E27FC236}">
                <a16:creationId xmlns:a16="http://schemas.microsoft.com/office/drawing/2014/main" id="{0473767F-04FC-2324-0C03-593BE7686B0A}"/>
              </a:ext>
            </a:extLst>
          </p:cNvPr>
          <p:cNvGraphicFramePr>
            <a:graphicFrameLocks noGrp="1"/>
          </p:cNvGraphicFramePr>
          <p:nvPr>
            <p:extLst>
              <p:ext uri="{D42A27DB-BD31-4B8C-83A1-F6EECF244321}">
                <p14:modId xmlns:p14="http://schemas.microsoft.com/office/powerpoint/2010/main" val="1145512913"/>
              </p:ext>
            </p:extLst>
          </p:nvPr>
        </p:nvGraphicFramePr>
        <p:xfrm>
          <a:off x="4815840" y="1853838"/>
          <a:ext cx="6944160" cy="1870583"/>
        </p:xfrm>
        <a:graphic>
          <a:graphicData uri="http://schemas.openxmlformats.org/drawingml/2006/table">
            <a:tbl>
              <a:tblPr firstRow="1" firstCol="1" bandRow="1"/>
              <a:tblGrid>
                <a:gridCol w="2314720">
                  <a:extLst>
                    <a:ext uri="{9D8B030D-6E8A-4147-A177-3AD203B41FA5}">
                      <a16:colId xmlns:a16="http://schemas.microsoft.com/office/drawing/2014/main" val="2119386496"/>
                    </a:ext>
                  </a:extLst>
                </a:gridCol>
                <a:gridCol w="2314720">
                  <a:extLst>
                    <a:ext uri="{9D8B030D-6E8A-4147-A177-3AD203B41FA5}">
                      <a16:colId xmlns:a16="http://schemas.microsoft.com/office/drawing/2014/main" val="2831744564"/>
                    </a:ext>
                  </a:extLst>
                </a:gridCol>
                <a:gridCol w="2314720">
                  <a:extLst>
                    <a:ext uri="{9D8B030D-6E8A-4147-A177-3AD203B41FA5}">
                      <a16:colId xmlns:a16="http://schemas.microsoft.com/office/drawing/2014/main" val="1042763384"/>
                    </a:ext>
                  </a:extLst>
                </a:gridCol>
              </a:tblGrid>
              <a:tr h="224039">
                <a:tc>
                  <a:txBody>
                    <a:bodyPr/>
                    <a:lstStyle/>
                    <a:p>
                      <a:pPr marL="0" marR="0">
                        <a:buNone/>
                      </a:pPr>
                      <a:r>
                        <a:rPr lang="en-US" sz="800" b="1" spc="100">
                          <a:solidFill>
                            <a:srgbClr val="FFFFFF"/>
                          </a:solidFill>
                          <a:effectLst/>
                          <a:latin typeface="Aptos" panose="020B0004020202020204" pitchFamily="34" charset="0"/>
                          <a:ea typeface="Cambria" panose="02040503050406030204" pitchFamily="18" charset="0"/>
                          <a:cs typeface="Cambria" panose="02040503050406030204" pitchFamily="18" charset="0"/>
                        </a:rPr>
                        <a:t>GIVING HISTORY</a:t>
                      </a:r>
                      <a:endParaRPr lang="en-US" sz="1100">
                        <a:solidFill>
                          <a:srgbClr val="333333"/>
                        </a:solidFill>
                        <a:effectLst/>
                        <a:latin typeface="Calibri" panose="020F0502020204030204" pitchFamily="34" charset="0"/>
                        <a:ea typeface="Calibri" panose="020F0502020204030204" pitchFamily="34" charset="0"/>
                      </a:endParaRPr>
                    </a:p>
                  </a:txBody>
                  <a:tcPr marL="88900" marR="8890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solidFill>
                  </a:tcPr>
                </a:tc>
                <a:tc>
                  <a:txBody>
                    <a:bodyPr/>
                    <a:lstStyle/>
                    <a:p>
                      <a:pPr marL="0" marR="0">
                        <a:buNone/>
                      </a:pPr>
                      <a:r>
                        <a:rPr lang="en-US" sz="800" b="1" spc="100">
                          <a:solidFill>
                            <a:srgbClr val="FFFFFF"/>
                          </a:solidFill>
                          <a:effectLst/>
                          <a:latin typeface="Aptos" panose="020B0004020202020204" pitchFamily="34" charset="0"/>
                          <a:ea typeface="Cambria" panose="02040503050406030204" pitchFamily="18" charset="0"/>
                          <a:cs typeface="Cambria" panose="02040503050406030204" pitchFamily="18" charset="0"/>
                        </a:rPr>
                        <a:t>WEALTH INDICATORS</a:t>
                      </a:r>
                      <a:endParaRPr lang="en-US" sz="1100">
                        <a:solidFill>
                          <a:srgbClr val="333333"/>
                        </a:solidFill>
                        <a:effectLst/>
                        <a:latin typeface="Calibri" panose="020F0502020204030204" pitchFamily="34" charset="0"/>
                        <a:ea typeface="Calibri" panose="020F0502020204030204" pitchFamily="34" charset="0"/>
                      </a:endParaRPr>
                    </a:p>
                  </a:txBody>
                  <a:tcPr marL="88900" marR="8890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solidFill>
                  </a:tcPr>
                </a:tc>
                <a:tc>
                  <a:txBody>
                    <a:bodyPr/>
                    <a:lstStyle/>
                    <a:p>
                      <a:pPr marL="0" marR="0">
                        <a:buNone/>
                      </a:pPr>
                      <a:r>
                        <a:rPr lang="en-US" sz="800" b="1" spc="100">
                          <a:solidFill>
                            <a:srgbClr val="FFFFFF"/>
                          </a:solidFill>
                          <a:effectLst/>
                          <a:latin typeface="Aptos" panose="020B0004020202020204" pitchFamily="34" charset="0"/>
                          <a:ea typeface="Cambria" panose="02040503050406030204" pitchFamily="18" charset="0"/>
                          <a:cs typeface="Cambria" panose="02040503050406030204" pitchFamily="18" charset="0"/>
                        </a:rPr>
                        <a:t>ENGAGEMENT SIGNALS</a:t>
                      </a:r>
                      <a:endParaRPr lang="en-US" sz="1100">
                        <a:solidFill>
                          <a:srgbClr val="333333"/>
                        </a:solidFill>
                        <a:effectLst/>
                        <a:latin typeface="Calibri" panose="020F0502020204030204" pitchFamily="34" charset="0"/>
                        <a:ea typeface="Calibri" panose="020F0502020204030204" pitchFamily="34" charset="0"/>
                      </a:endParaRPr>
                    </a:p>
                  </a:txBody>
                  <a:tcPr marL="88900" marR="8890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2"/>
                    </a:solidFill>
                  </a:tcPr>
                </a:tc>
                <a:extLst>
                  <a:ext uri="{0D108BD9-81ED-4DB2-BD59-A6C34878D82A}">
                    <a16:rowId xmlns:a16="http://schemas.microsoft.com/office/drawing/2014/main" val="130242862"/>
                  </a:ext>
                </a:extLst>
              </a:tr>
              <a:tr h="1610309">
                <a:tc>
                  <a:txBody>
                    <a:bodyPr/>
                    <a:lstStyle/>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Gives $1,000 every year in November — like clockwork</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Has given for 9 consecutive years</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Always gives by check</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Has never been asked to increase her gift</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Attends the annual donor luncheon most years</a:t>
                      </a:r>
                      <a:endParaRPr lang="en-US" sz="1100">
                        <a:solidFill>
                          <a:srgbClr val="333333"/>
                        </a:solidFill>
                        <a:effectLst/>
                        <a:latin typeface="Calibri" panose="020F0502020204030204" pitchFamily="34" charset="0"/>
                        <a:ea typeface="Calibri" panose="020F0502020204030204" pitchFamily="34" charset="0"/>
                      </a:endParaRPr>
                    </a:p>
                  </a:txBody>
                  <a:tcPr marL="38100" marR="88900" marT="76200" marB="762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rgbClr val="FFFFFF"/>
                    </a:solidFill>
                  </a:tcPr>
                </a:tc>
                <a:tc>
                  <a:txBody>
                    <a:bodyPr/>
                    <a:lstStyle/>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Owns her Carmel home outright (est. value $380,000)</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Receives a pension from the Indianapolis Hospital she used to work for</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Estimated net worth $500,000–$700,000</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Also gives to her church and several other Indianapolis organizations</a:t>
                      </a:r>
                      <a:endParaRPr lang="en-US" sz="1100">
                        <a:solidFill>
                          <a:srgbClr val="333333"/>
                        </a:solidFill>
                        <a:effectLst/>
                        <a:latin typeface="Calibri" panose="020F0502020204030204" pitchFamily="34" charset="0"/>
                        <a:ea typeface="Calibri" panose="020F0502020204030204" pitchFamily="34" charset="0"/>
                      </a:endParaRPr>
                    </a:p>
                  </a:txBody>
                  <a:tcPr marL="38100" marR="88900" marT="76200" marB="762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rgbClr val="FFFFFF"/>
                    </a:solidFill>
                  </a:tcPr>
                </a:tc>
                <a:tc>
                  <a:txBody>
                    <a:bodyPr/>
                    <a:lstStyle/>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Opens almost every email the food bank sends</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Handwrites notes on her return envelopes</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Told staff that volunteering “keeps her going”</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Always answers when the thank-you caller rings</a:t>
                      </a:r>
                      <a:endParaRPr lang="en-US" sz="1100">
                        <a:solidFill>
                          <a:srgbClr val="333333"/>
                        </a:solidFill>
                        <a:effectLst/>
                        <a:latin typeface="Calibri" panose="020F0502020204030204" pitchFamily="34" charset="0"/>
                        <a:ea typeface="Calibri" panose="020F0502020204030204" pitchFamily="34" charset="0"/>
                      </a:endParaRPr>
                    </a:p>
                  </a:txBody>
                  <a:tcPr marL="38100" marR="88900" marT="76200" marB="762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rgbClr val="FFFFFF"/>
                    </a:solidFill>
                  </a:tcPr>
                </a:tc>
                <a:extLst>
                  <a:ext uri="{0D108BD9-81ED-4DB2-BD59-A6C34878D82A}">
                    <a16:rowId xmlns:a16="http://schemas.microsoft.com/office/drawing/2014/main" val="3065558106"/>
                  </a:ext>
                </a:extLst>
              </a:tr>
            </a:tbl>
          </a:graphicData>
        </a:graphic>
      </p:graphicFrame>
    </p:spTree>
    <p:extLst>
      <p:ext uri="{BB962C8B-B14F-4D97-AF65-F5344CB8AC3E}">
        <p14:creationId xmlns:p14="http://schemas.microsoft.com/office/powerpoint/2010/main" val="23198845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1"/>
            <a:ext cx="12192000" cy="6858000"/>
            <a:chOff x="0" y="-1"/>
            <a:chExt cx="12192000" cy="6858000"/>
          </a:xfrm>
        </p:grpSpPr>
        <p:pic>
          <p:nvPicPr>
            <p:cNvPr id="3" name="object 3" descr="A pen on a calendar  AI-generated content may be incorrect."/>
            <p:cNvPicPr/>
            <p:nvPr/>
          </p:nvPicPr>
          <p:blipFill>
            <a:blip r:embed="rId3" cstate="print"/>
            <a:stretch>
              <a:fillRect/>
            </a:stretch>
          </p:blipFill>
          <p:spPr>
            <a:xfrm>
              <a:off x="6086475" y="-1"/>
              <a:ext cx="6096000" cy="6791325"/>
            </a:xfrm>
            <a:prstGeom prst="rect">
              <a:avLst/>
            </a:prstGeom>
          </p:spPr>
        </p:pic>
        <p:sp>
          <p:nvSpPr>
            <p:cNvPr id="4" name="object 4"/>
            <p:cNvSpPr/>
            <p:nvPr/>
          </p:nvSpPr>
          <p:spPr>
            <a:xfrm>
              <a:off x="7148576" y="2605150"/>
              <a:ext cx="4438650" cy="1657350"/>
            </a:xfrm>
            <a:custGeom>
              <a:avLst/>
              <a:gdLst/>
              <a:ahLst/>
              <a:cxnLst/>
              <a:rect l="l" t="t" r="r" b="b"/>
              <a:pathLst>
                <a:path w="4438650" h="1657350">
                  <a:moveTo>
                    <a:pt x="4356608" y="0"/>
                  </a:moveTo>
                  <a:lnTo>
                    <a:pt x="81915" y="0"/>
                  </a:lnTo>
                  <a:lnTo>
                    <a:pt x="49988" y="6423"/>
                  </a:lnTo>
                  <a:lnTo>
                    <a:pt x="23955" y="23955"/>
                  </a:lnTo>
                  <a:lnTo>
                    <a:pt x="6423" y="49988"/>
                  </a:lnTo>
                  <a:lnTo>
                    <a:pt x="0" y="81914"/>
                  </a:lnTo>
                  <a:lnTo>
                    <a:pt x="0" y="1575308"/>
                  </a:lnTo>
                  <a:lnTo>
                    <a:pt x="6423" y="1607254"/>
                  </a:lnTo>
                  <a:lnTo>
                    <a:pt x="23955" y="1633331"/>
                  </a:lnTo>
                  <a:lnTo>
                    <a:pt x="49988" y="1650906"/>
                  </a:lnTo>
                  <a:lnTo>
                    <a:pt x="81915" y="1657350"/>
                  </a:lnTo>
                  <a:lnTo>
                    <a:pt x="4356608" y="1657350"/>
                  </a:lnTo>
                  <a:lnTo>
                    <a:pt x="4388554" y="1650906"/>
                  </a:lnTo>
                  <a:lnTo>
                    <a:pt x="4414631" y="1633331"/>
                  </a:lnTo>
                  <a:lnTo>
                    <a:pt x="4432206" y="1607254"/>
                  </a:lnTo>
                  <a:lnTo>
                    <a:pt x="4438650" y="1575308"/>
                  </a:lnTo>
                  <a:lnTo>
                    <a:pt x="4438650" y="81914"/>
                  </a:lnTo>
                  <a:lnTo>
                    <a:pt x="4432206" y="49988"/>
                  </a:lnTo>
                  <a:lnTo>
                    <a:pt x="4414631" y="23955"/>
                  </a:lnTo>
                  <a:lnTo>
                    <a:pt x="4388554" y="6423"/>
                  </a:lnTo>
                  <a:lnTo>
                    <a:pt x="4356608" y="0"/>
                  </a:lnTo>
                  <a:close/>
                </a:path>
              </a:pathLst>
            </a:custGeom>
            <a:solidFill>
              <a:srgbClr val="001F29">
                <a:alpha val="78823"/>
              </a:srgbClr>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7148576" y="2605150"/>
              <a:ext cx="4438650" cy="1657350"/>
            </a:xfrm>
            <a:custGeom>
              <a:avLst/>
              <a:gdLst/>
              <a:ahLst/>
              <a:cxnLst/>
              <a:rect l="l" t="t" r="r" b="b"/>
              <a:pathLst>
                <a:path w="4438650" h="1657350">
                  <a:moveTo>
                    <a:pt x="0" y="81914"/>
                  </a:moveTo>
                  <a:lnTo>
                    <a:pt x="6423" y="49988"/>
                  </a:lnTo>
                  <a:lnTo>
                    <a:pt x="23955" y="23955"/>
                  </a:lnTo>
                  <a:lnTo>
                    <a:pt x="49988" y="6423"/>
                  </a:lnTo>
                  <a:lnTo>
                    <a:pt x="81915" y="0"/>
                  </a:lnTo>
                  <a:lnTo>
                    <a:pt x="4356608" y="0"/>
                  </a:lnTo>
                  <a:lnTo>
                    <a:pt x="4388554" y="6423"/>
                  </a:lnTo>
                  <a:lnTo>
                    <a:pt x="4414631" y="23955"/>
                  </a:lnTo>
                  <a:lnTo>
                    <a:pt x="4432206" y="49988"/>
                  </a:lnTo>
                  <a:lnTo>
                    <a:pt x="4438650" y="81914"/>
                  </a:lnTo>
                  <a:lnTo>
                    <a:pt x="4438650" y="1575308"/>
                  </a:lnTo>
                  <a:lnTo>
                    <a:pt x="4432206" y="1607254"/>
                  </a:lnTo>
                  <a:lnTo>
                    <a:pt x="4414631" y="1633331"/>
                  </a:lnTo>
                  <a:lnTo>
                    <a:pt x="4388554" y="1650906"/>
                  </a:lnTo>
                  <a:lnTo>
                    <a:pt x="4356608" y="1657350"/>
                  </a:lnTo>
                  <a:lnTo>
                    <a:pt x="81915" y="1657350"/>
                  </a:lnTo>
                  <a:lnTo>
                    <a:pt x="49988" y="1650906"/>
                  </a:lnTo>
                  <a:lnTo>
                    <a:pt x="23955" y="1633331"/>
                  </a:lnTo>
                  <a:lnTo>
                    <a:pt x="6423" y="1607254"/>
                  </a:lnTo>
                  <a:lnTo>
                    <a:pt x="0" y="1575308"/>
                  </a:lnTo>
                  <a:lnTo>
                    <a:pt x="0" y="81914"/>
                  </a:lnTo>
                  <a:close/>
                </a:path>
              </a:pathLst>
            </a:custGeom>
            <a:ln w="12700">
              <a:solidFill>
                <a:srgbClr val="93B7BA"/>
              </a:solidFill>
            </a:ln>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 name="object 7"/>
          <p:cNvSpPr txBox="1"/>
          <p:nvPr/>
        </p:nvSpPr>
        <p:spPr>
          <a:xfrm>
            <a:off x="8098790" y="3041078"/>
            <a:ext cx="2491105" cy="758190"/>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4800" b="0" i="0" u="none" strike="noStrike" kern="0" cap="none" spc="-10" normalizeH="0" baseline="0" noProof="0">
                <a:ln>
                  <a:noFill/>
                </a:ln>
                <a:solidFill>
                  <a:srgbClr val="FFFFFF"/>
                </a:solidFill>
                <a:effectLst/>
                <a:uLnTx/>
                <a:uFillTx/>
                <a:latin typeface="Century Gothic"/>
                <a:cs typeface="Century Gothic"/>
              </a:rPr>
              <a:t>Agenda</a:t>
            </a:r>
            <a:endParaRPr kumimoji="0" sz="4800" b="0" i="0" u="none" strike="noStrike" kern="0" cap="none" spc="0" normalizeH="0" baseline="0" noProof="0">
              <a:ln>
                <a:noFill/>
              </a:ln>
              <a:solidFill>
                <a:sysClr val="windowText" lastClr="000000"/>
              </a:solidFill>
              <a:effectLst/>
              <a:uLnTx/>
              <a:uFillTx/>
              <a:latin typeface="Century Gothic"/>
              <a:cs typeface="Century Gothic"/>
            </a:endParaRPr>
          </a:p>
        </p:txBody>
      </p:sp>
      <p:pic>
        <p:nvPicPr>
          <p:cNvPr id="11" name="Picture 10">
            <a:extLst>
              <a:ext uri="{FF2B5EF4-FFF2-40B4-BE49-F238E27FC236}">
                <a16:creationId xmlns:a16="http://schemas.microsoft.com/office/drawing/2014/main" id="{2EFF19AC-1EEF-4FB8-9D2D-A5F647E1560D}"/>
              </a:ext>
            </a:extLst>
          </p:cNvPr>
          <p:cNvPicPr>
            <a:picLocks noChangeAspect="1"/>
          </p:cNvPicPr>
          <p:nvPr/>
        </p:nvPicPr>
        <p:blipFill>
          <a:blip r:embed="rId4"/>
          <a:stretch>
            <a:fillRect/>
          </a:stretch>
        </p:blipFill>
        <p:spPr>
          <a:xfrm>
            <a:off x="1439332" y="1986490"/>
            <a:ext cx="2618909" cy="2618909"/>
          </a:xfrm>
          <a:prstGeom prst="rect">
            <a:avLst/>
          </a:prstGeom>
        </p:spPr>
      </p:pic>
      <p:sp>
        <p:nvSpPr>
          <p:cNvPr id="13" name="object 7">
            <a:extLst>
              <a:ext uri="{FF2B5EF4-FFF2-40B4-BE49-F238E27FC236}">
                <a16:creationId xmlns:a16="http://schemas.microsoft.com/office/drawing/2014/main" id="{AB63DCFD-BD75-1982-5781-9BD472C86869}"/>
              </a:ext>
            </a:extLst>
          </p:cNvPr>
          <p:cNvSpPr txBox="1"/>
          <p:nvPr/>
        </p:nvSpPr>
        <p:spPr>
          <a:xfrm>
            <a:off x="1102420" y="1051411"/>
            <a:ext cx="3292731" cy="844462"/>
          </a:xfrm>
          <a:prstGeom prst="rect">
            <a:avLst/>
          </a:prstGeom>
        </p:spPr>
        <p:txBody>
          <a:bodyPr vert="horz" wrap="square" lIns="0" tIns="13335" rIns="0" bIns="0" rtlCol="0">
            <a:spAutoFit/>
          </a:bodyPr>
          <a:lstStyle/>
          <a:p>
            <a:pPr marL="12700" marR="0" lvl="0" indent="0" algn="ctr" defTabSz="914400" eaLnBrk="1" fontAlgn="auto" latinLnBrk="0" hangingPunct="1">
              <a:lnSpc>
                <a:spcPct val="100000"/>
              </a:lnSpc>
              <a:spcBef>
                <a:spcPts val="105"/>
              </a:spcBef>
              <a:spcAft>
                <a:spcPts val="0"/>
              </a:spcAft>
              <a:buClrTx/>
              <a:buSzTx/>
              <a:buFontTx/>
              <a:buNone/>
              <a:tabLst/>
              <a:defRPr/>
            </a:pPr>
            <a:r>
              <a:rPr kumimoji="0" lang="en-US" b="0" i="0" u="none" strike="noStrike" kern="0" cap="none" spc="-10" normalizeH="0" baseline="0" noProof="0">
                <a:ln>
                  <a:noFill/>
                </a:ln>
                <a:solidFill>
                  <a:srgbClr val="FFFFFF"/>
                </a:solidFill>
                <a:effectLst/>
                <a:uLnTx/>
                <a:uFillTx/>
                <a:latin typeface=" aptos light"/>
                <a:cs typeface="Century Gothic"/>
              </a:rPr>
              <a:t>Scan to view the full </a:t>
            </a:r>
            <a:r>
              <a:rPr lang="en-US" kern="0" spc="-10">
                <a:solidFill>
                  <a:srgbClr val="FFFFFF"/>
                </a:solidFill>
                <a:latin typeface=" aptos light"/>
                <a:cs typeface="Century Gothic"/>
              </a:rPr>
              <a:t>a</a:t>
            </a:r>
            <a:r>
              <a:rPr kumimoji="0" lang="en-US" b="0" i="0" u="none" strike="noStrike" kern="0" cap="none" spc="-10" normalizeH="0" baseline="0" noProof="0" err="1">
                <a:ln>
                  <a:noFill/>
                </a:ln>
                <a:solidFill>
                  <a:srgbClr val="FFFFFF"/>
                </a:solidFill>
                <a:effectLst/>
                <a:uLnTx/>
                <a:uFillTx/>
                <a:latin typeface=" aptos light"/>
                <a:cs typeface="Century Gothic"/>
              </a:rPr>
              <a:t>genda</a:t>
            </a:r>
            <a:r>
              <a:rPr kumimoji="0" lang="en-US" b="0" i="0" u="none" strike="noStrike" kern="0" cap="none" spc="-10" normalizeH="0" baseline="0" noProof="0">
                <a:ln>
                  <a:noFill/>
                </a:ln>
                <a:solidFill>
                  <a:srgbClr val="FFFFFF"/>
                </a:solidFill>
                <a:effectLst/>
                <a:uLnTx/>
                <a:uFillTx/>
                <a:latin typeface=" aptos light"/>
                <a:cs typeface="Century Gothic"/>
              </a:rPr>
              <a:t> online or view the printed copy </a:t>
            </a:r>
            <a:r>
              <a:rPr lang="en-US" kern="0" spc="-10">
                <a:solidFill>
                  <a:srgbClr val="FFFFFF"/>
                </a:solidFill>
                <a:latin typeface=" aptos light"/>
                <a:cs typeface="Century Gothic"/>
              </a:rPr>
              <a:t>g</a:t>
            </a:r>
            <a:r>
              <a:rPr kumimoji="0" lang="en-US" b="0" i="0" u="none" strike="noStrike" kern="0" cap="none" spc="-10" normalizeH="0" baseline="0" noProof="0" err="1">
                <a:ln>
                  <a:noFill/>
                </a:ln>
                <a:solidFill>
                  <a:srgbClr val="FFFFFF"/>
                </a:solidFill>
                <a:effectLst/>
                <a:uLnTx/>
                <a:uFillTx/>
                <a:latin typeface=" aptos light"/>
                <a:cs typeface="Century Gothic"/>
              </a:rPr>
              <a:t>iven</a:t>
            </a:r>
            <a:r>
              <a:rPr kumimoji="0" lang="en-US" b="0" i="0" u="none" strike="noStrike" kern="0" cap="none" spc="-10" normalizeH="0" baseline="0" noProof="0">
                <a:ln>
                  <a:noFill/>
                </a:ln>
                <a:solidFill>
                  <a:srgbClr val="FFFFFF"/>
                </a:solidFill>
                <a:effectLst/>
                <a:uLnTx/>
                <a:uFillTx/>
                <a:latin typeface=" aptos light"/>
                <a:cs typeface="Century Gothic"/>
              </a:rPr>
              <a:t> upon </a:t>
            </a:r>
            <a:r>
              <a:rPr lang="en-US" kern="0" spc="-10">
                <a:solidFill>
                  <a:srgbClr val="FFFFFF"/>
                </a:solidFill>
                <a:latin typeface=" aptos light"/>
                <a:cs typeface="Century Gothic"/>
              </a:rPr>
              <a:t>e</a:t>
            </a:r>
            <a:r>
              <a:rPr kumimoji="0" lang="en-US" b="0" i="0" u="none" strike="noStrike" kern="0" cap="none" spc="-10" normalizeH="0" baseline="0" noProof="0" err="1">
                <a:ln>
                  <a:noFill/>
                </a:ln>
                <a:solidFill>
                  <a:srgbClr val="FFFFFF"/>
                </a:solidFill>
                <a:effectLst/>
                <a:uLnTx/>
                <a:uFillTx/>
                <a:latin typeface=" aptos light"/>
                <a:cs typeface="Century Gothic"/>
              </a:rPr>
              <a:t>ntrance</a:t>
            </a:r>
            <a:r>
              <a:rPr kumimoji="0" lang="en-US" b="0" i="0" u="none" strike="noStrike" kern="0" cap="none" spc="-10" normalizeH="0" baseline="0" noProof="0">
                <a:ln>
                  <a:noFill/>
                </a:ln>
                <a:solidFill>
                  <a:srgbClr val="FFFFFF"/>
                </a:solidFill>
                <a:effectLst/>
                <a:uLnTx/>
                <a:uFillTx/>
                <a:latin typeface=" aptos light"/>
                <a:cs typeface="Century Gothic"/>
              </a:rPr>
              <a:t>.</a:t>
            </a:r>
            <a:endParaRPr kumimoji="0" b="0" i="0" u="none" strike="noStrike" kern="0" cap="none" spc="0" normalizeH="0" baseline="0" noProof="0">
              <a:ln>
                <a:noFill/>
              </a:ln>
              <a:solidFill>
                <a:sysClr val="windowText" lastClr="000000"/>
              </a:solidFill>
              <a:effectLst/>
              <a:uLnTx/>
              <a:uFillTx/>
              <a:latin typeface=" aptos light"/>
              <a:cs typeface="Century Gothic"/>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18CD77-01DD-995C-ADCE-EEBEE27BE02C}"/>
              </a:ext>
            </a:extLst>
          </p:cNvPr>
          <p:cNvSpPr>
            <a:spLocks noGrp="1"/>
          </p:cNvSpPr>
          <p:nvPr>
            <p:ph type="title"/>
          </p:nvPr>
        </p:nvSpPr>
        <p:spPr/>
        <p:txBody>
          <a:bodyPr/>
          <a:lstStyle/>
          <a:p>
            <a:r>
              <a:rPr lang="en-US"/>
              <a:t>ChatGPT Demonstration: The Consistent Annual Donor</a:t>
            </a:r>
          </a:p>
        </p:txBody>
      </p:sp>
      <p:pic>
        <p:nvPicPr>
          <p:cNvPr id="4" name="Screen Recording 2026-07-13 104734">
            <a:hlinkClick r:id="" action="ppaction://media"/>
            <a:extLst>
              <a:ext uri="{FF2B5EF4-FFF2-40B4-BE49-F238E27FC236}">
                <a16:creationId xmlns:a16="http://schemas.microsoft.com/office/drawing/2014/main" id="{01900EB7-F64A-BDD7-DAE2-5E4B6682DBD2}"/>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505631" y="949190"/>
            <a:ext cx="11180738" cy="5718737"/>
          </a:xfrm>
        </p:spPr>
      </p:pic>
    </p:spTree>
    <p:extLst>
      <p:ext uri="{BB962C8B-B14F-4D97-AF65-F5344CB8AC3E}">
        <p14:creationId xmlns:p14="http://schemas.microsoft.com/office/powerpoint/2010/main" val="750196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654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7F9E1-54FC-BA6A-6DA2-6D60D4DB0C51}"/>
              </a:ext>
            </a:extLst>
          </p:cNvPr>
          <p:cNvSpPr>
            <a:spLocks noGrp="1"/>
          </p:cNvSpPr>
          <p:nvPr>
            <p:ph type="title"/>
          </p:nvPr>
        </p:nvSpPr>
        <p:spPr/>
        <p:txBody>
          <a:bodyPr/>
          <a:lstStyle/>
          <a:p>
            <a:r>
              <a:rPr lang="en-US"/>
              <a:t>ChatGPT Demonstration: The Consistent Annual Donor</a:t>
            </a:r>
          </a:p>
        </p:txBody>
      </p:sp>
      <p:pic>
        <p:nvPicPr>
          <p:cNvPr id="5" name="Content Placeholder 4">
            <a:extLst>
              <a:ext uri="{FF2B5EF4-FFF2-40B4-BE49-F238E27FC236}">
                <a16:creationId xmlns:a16="http://schemas.microsoft.com/office/drawing/2014/main" id="{EBF60C12-2DC1-9C92-248D-BE8CD9D399EE}"/>
              </a:ext>
            </a:extLst>
          </p:cNvPr>
          <p:cNvPicPr>
            <a:picLocks noGrp="1" noChangeAspect="1"/>
          </p:cNvPicPr>
          <p:nvPr>
            <p:ph idx="1"/>
          </p:nvPr>
        </p:nvPicPr>
        <p:blipFill>
          <a:blip r:embed="rId2"/>
          <a:stretch>
            <a:fillRect/>
          </a:stretch>
        </p:blipFill>
        <p:spPr>
          <a:xfrm>
            <a:off x="6341365" y="2137455"/>
            <a:ext cx="5646066" cy="4532169"/>
          </a:xfrm>
          <a:prstGeom prst="rect">
            <a:avLst/>
          </a:prstGeom>
        </p:spPr>
      </p:pic>
      <p:pic>
        <p:nvPicPr>
          <p:cNvPr id="7" name="Picture 6">
            <a:extLst>
              <a:ext uri="{FF2B5EF4-FFF2-40B4-BE49-F238E27FC236}">
                <a16:creationId xmlns:a16="http://schemas.microsoft.com/office/drawing/2014/main" id="{B328ACF3-FEE3-0FF1-1C35-76F51393FF76}"/>
              </a:ext>
            </a:extLst>
          </p:cNvPr>
          <p:cNvPicPr>
            <a:picLocks noChangeAspect="1"/>
          </p:cNvPicPr>
          <p:nvPr/>
        </p:nvPicPr>
        <p:blipFill>
          <a:blip r:embed="rId3"/>
          <a:stretch>
            <a:fillRect/>
          </a:stretch>
        </p:blipFill>
        <p:spPr>
          <a:xfrm>
            <a:off x="0" y="2137456"/>
            <a:ext cx="6244077" cy="4532169"/>
          </a:xfrm>
          <a:prstGeom prst="rect">
            <a:avLst/>
          </a:prstGeom>
        </p:spPr>
      </p:pic>
      <p:graphicFrame>
        <p:nvGraphicFramePr>
          <p:cNvPr id="10" name="Rectangle 2">
            <a:extLst>
              <a:ext uri="{FF2B5EF4-FFF2-40B4-BE49-F238E27FC236}">
                <a16:creationId xmlns:a16="http://schemas.microsoft.com/office/drawing/2014/main" id="{064422B2-927F-04B2-BA91-07A471023B22}"/>
              </a:ext>
            </a:extLst>
          </p:cNvPr>
          <p:cNvGraphicFramePr>
            <a:graphicFrameLocks/>
          </p:cNvGraphicFramePr>
          <p:nvPr/>
        </p:nvGraphicFramePr>
        <p:xfrm>
          <a:off x="72920" y="432000"/>
          <a:ext cx="11555431" cy="23795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25392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4B523-605C-DE52-F1FF-D9DA47A638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F8E35A-437E-7CBE-7FF1-296AAFDC648E}"/>
              </a:ext>
            </a:extLst>
          </p:cNvPr>
          <p:cNvSpPr>
            <a:spLocks noGrp="1"/>
          </p:cNvSpPr>
          <p:nvPr>
            <p:ph type="title"/>
          </p:nvPr>
        </p:nvSpPr>
        <p:spPr/>
        <p:txBody>
          <a:bodyPr/>
          <a:lstStyle/>
          <a:p>
            <a:r>
              <a:rPr lang="en-US"/>
              <a:t>ChatGPT Demonstration: The Consistent Annual Donor</a:t>
            </a:r>
          </a:p>
        </p:txBody>
      </p:sp>
      <p:graphicFrame>
        <p:nvGraphicFramePr>
          <p:cNvPr id="6" name="Rectangle 2">
            <a:extLst>
              <a:ext uri="{FF2B5EF4-FFF2-40B4-BE49-F238E27FC236}">
                <a16:creationId xmlns:a16="http://schemas.microsoft.com/office/drawing/2014/main" id="{56490C6B-E991-E914-8A77-BF0D8979658B}"/>
              </a:ext>
            </a:extLst>
          </p:cNvPr>
          <p:cNvGraphicFramePr>
            <a:graphicFrameLocks noGrp="1"/>
          </p:cNvGraphicFramePr>
          <p:nvPr>
            <p:ph idx="1"/>
          </p:nvPr>
        </p:nvGraphicFramePr>
        <p:xfrm>
          <a:off x="352989" y="131891"/>
          <a:ext cx="11486022" cy="2385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2" name="Picture 11">
            <a:extLst>
              <a:ext uri="{FF2B5EF4-FFF2-40B4-BE49-F238E27FC236}">
                <a16:creationId xmlns:a16="http://schemas.microsoft.com/office/drawing/2014/main" id="{A854040C-B3BE-AA84-1CDC-A171E4ECE213}"/>
              </a:ext>
            </a:extLst>
          </p:cNvPr>
          <p:cNvPicPr>
            <a:picLocks noChangeAspect="1"/>
          </p:cNvPicPr>
          <p:nvPr/>
        </p:nvPicPr>
        <p:blipFill>
          <a:blip r:embed="rId7"/>
          <a:srcRect b="60687"/>
          <a:stretch>
            <a:fillRect/>
          </a:stretch>
        </p:blipFill>
        <p:spPr>
          <a:xfrm>
            <a:off x="358551" y="1777204"/>
            <a:ext cx="11480460" cy="3915611"/>
          </a:xfrm>
          <a:prstGeom prst="rect">
            <a:avLst/>
          </a:prstGeom>
        </p:spPr>
      </p:pic>
      <p:pic>
        <p:nvPicPr>
          <p:cNvPr id="14" name="Picture 13">
            <a:extLst>
              <a:ext uri="{FF2B5EF4-FFF2-40B4-BE49-F238E27FC236}">
                <a16:creationId xmlns:a16="http://schemas.microsoft.com/office/drawing/2014/main" id="{27829B25-DB3E-2CBF-E218-D49C21774BE6}"/>
              </a:ext>
            </a:extLst>
          </p:cNvPr>
          <p:cNvPicPr>
            <a:picLocks noChangeAspect="1"/>
          </p:cNvPicPr>
          <p:nvPr/>
        </p:nvPicPr>
        <p:blipFill>
          <a:blip r:embed="rId8"/>
          <a:srcRect t="39159" b="28615"/>
          <a:stretch>
            <a:fillRect/>
          </a:stretch>
        </p:blipFill>
        <p:spPr>
          <a:xfrm>
            <a:off x="372942" y="1777204"/>
            <a:ext cx="11471631" cy="3206694"/>
          </a:xfrm>
          <a:prstGeom prst="rect">
            <a:avLst/>
          </a:prstGeom>
        </p:spPr>
      </p:pic>
      <p:pic>
        <p:nvPicPr>
          <p:cNvPr id="16" name="Picture 15">
            <a:extLst>
              <a:ext uri="{FF2B5EF4-FFF2-40B4-BE49-F238E27FC236}">
                <a16:creationId xmlns:a16="http://schemas.microsoft.com/office/drawing/2014/main" id="{CC04EFBA-AF2A-69CD-304D-6773D306B9D5}"/>
              </a:ext>
            </a:extLst>
          </p:cNvPr>
          <p:cNvPicPr>
            <a:picLocks noChangeAspect="1"/>
          </p:cNvPicPr>
          <p:nvPr/>
        </p:nvPicPr>
        <p:blipFill>
          <a:blip r:embed="rId8"/>
          <a:srcRect t="72737"/>
          <a:stretch>
            <a:fillRect/>
          </a:stretch>
        </p:blipFill>
        <p:spPr>
          <a:xfrm>
            <a:off x="347427" y="1777204"/>
            <a:ext cx="11195165" cy="2647429"/>
          </a:xfrm>
          <a:prstGeom prst="rect">
            <a:avLst/>
          </a:prstGeom>
        </p:spPr>
      </p:pic>
    </p:spTree>
    <p:extLst>
      <p:ext uri="{BB962C8B-B14F-4D97-AF65-F5344CB8AC3E}">
        <p14:creationId xmlns:p14="http://schemas.microsoft.com/office/powerpoint/2010/main" val="1671794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1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p:cTn id="18" dur="500" fill="hold"/>
                                        <p:tgtEl>
                                          <p:spTgt spid="14"/>
                                        </p:tgtEl>
                                        <p:attrNameLst>
                                          <p:attrName>ppt_w</p:attrName>
                                        </p:attrNameLst>
                                      </p:cBhvr>
                                      <p:tavLst>
                                        <p:tav tm="0">
                                          <p:val>
                                            <p:fltVal val="0"/>
                                          </p:val>
                                        </p:tav>
                                        <p:tav tm="100000">
                                          <p:val>
                                            <p:strVal val="#ppt_w"/>
                                          </p:val>
                                        </p:tav>
                                      </p:tavLst>
                                    </p:anim>
                                    <p:anim calcmode="lin" valueType="num">
                                      <p:cBhvr>
                                        <p:cTn id="19" dur="500" fill="hold"/>
                                        <p:tgtEl>
                                          <p:spTgt spid="14"/>
                                        </p:tgtEl>
                                        <p:attrNameLst>
                                          <p:attrName>ppt_h</p:attrName>
                                        </p:attrNameLst>
                                      </p:cBhvr>
                                      <p:tavLst>
                                        <p:tav tm="0">
                                          <p:val>
                                            <p:fltVal val="0"/>
                                          </p:val>
                                        </p:tav>
                                        <p:tav tm="100000">
                                          <p:val>
                                            <p:strVal val="#ppt_h"/>
                                          </p:val>
                                        </p:tav>
                                      </p:tavLst>
                                    </p:anim>
                                    <p:animEffect transition="in" filter="fade">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14"/>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6"/>
                                        </p:tgtEl>
                                        <p:attrNameLst>
                                          <p:attrName>style.visibility</p:attrName>
                                        </p:attrNameLst>
                                      </p:cBhvr>
                                      <p:to>
                                        <p:strVal val="visible"/>
                                      </p:to>
                                    </p:set>
                                    <p:anim calcmode="lin" valueType="num">
                                      <p:cBhvr>
                                        <p:cTn id="29" dur="500" fill="hold"/>
                                        <p:tgtEl>
                                          <p:spTgt spid="16"/>
                                        </p:tgtEl>
                                        <p:attrNameLst>
                                          <p:attrName>ppt_w</p:attrName>
                                        </p:attrNameLst>
                                      </p:cBhvr>
                                      <p:tavLst>
                                        <p:tav tm="0">
                                          <p:val>
                                            <p:fltVal val="0"/>
                                          </p:val>
                                        </p:tav>
                                        <p:tav tm="100000">
                                          <p:val>
                                            <p:strVal val="#ppt_w"/>
                                          </p:val>
                                        </p:tav>
                                      </p:tavLst>
                                    </p:anim>
                                    <p:anim calcmode="lin" valueType="num">
                                      <p:cBhvr>
                                        <p:cTn id="30" dur="500" fill="hold"/>
                                        <p:tgtEl>
                                          <p:spTgt spid="16"/>
                                        </p:tgtEl>
                                        <p:attrNameLst>
                                          <p:attrName>ppt_h</p:attrName>
                                        </p:attrNameLst>
                                      </p:cBhvr>
                                      <p:tavLst>
                                        <p:tav tm="0">
                                          <p:val>
                                            <p:fltVal val="0"/>
                                          </p:val>
                                        </p:tav>
                                        <p:tav tm="100000">
                                          <p:val>
                                            <p:strVal val="#ppt_h"/>
                                          </p:val>
                                        </p:tav>
                                      </p:tavLst>
                                    </p:anim>
                                    <p:animEffect transition="in" filter="fade">
                                      <p:cBhvr>
                                        <p:cTn id="31"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B662D9-904B-EB21-18FA-EA4B797952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72742-2764-B74B-A22C-F62E0EFDA0E4}"/>
              </a:ext>
            </a:extLst>
          </p:cNvPr>
          <p:cNvSpPr>
            <a:spLocks noGrp="1"/>
          </p:cNvSpPr>
          <p:nvPr>
            <p:ph type="title"/>
          </p:nvPr>
        </p:nvSpPr>
        <p:spPr>
          <a:xfrm>
            <a:off x="432000" y="432000"/>
            <a:ext cx="11328000" cy="432000"/>
          </a:xfrm>
        </p:spPr>
        <p:txBody>
          <a:bodyPr anchor="ctr">
            <a:normAutofit/>
          </a:bodyPr>
          <a:lstStyle/>
          <a:p>
            <a:r>
              <a:rPr lang="en-US" sz="3000"/>
              <a:t>Donor Two: The Lapsed Major Donor</a:t>
            </a:r>
          </a:p>
        </p:txBody>
      </p:sp>
      <p:pic>
        <p:nvPicPr>
          <p:cNvPr id="5" name="Picture 4">
            <a:extLst>
              <a:ext uri="{FF2B5EF4-FFF2-40B4-BE49-F238E27FC236}">
                <a16:creationId xmlns:a16="http://schemas.microsoft.com/office/drawing/2014/main" id="{3C3EA8FB-98AE-E639-4AFD-6317D2E21795}"/>
              </a:ext>
            </a:extLst>
          </p:cNvPr>
          <p:cNvPicPr>
            <a:picLocks noChangeAspect="1"/>
          </p:cNvPicPr>
          <p:nvPr/>
        </p:nvPicPr>
        <p:blipFill>
          <a:blip r:embed="rId2"/>
          <a:srcRect/>
          <a:stretch/>
        </p:blipFill>
        <p:spPr>
          <a:xfrm>
            <a:off x="432000" y="1429015"/>
            <a:ext cx="2866860" cy="1911240"/>
          </a:xfrm>
          <a:prstGeom prst="rect">
            <a:avLst/>
          </a:prstGeom>
          <a:noFill/>
        </p:spPr>
      </p:pic>
      <p:graphicFrame>
        <p:nvGraphicFramePr>
          <p:cNvPr id="3" name="Table 2">
            <a:extLst>
              <a:ext uri="{FF2B5EF4-FFF2-40B4-BE49-F238E27FC236}">
                <a16:creationId xmlns:a16="http://schemas.microsoft.com/office/drawing/2014/main" id="{52832594-E644-4984-1CEE-A422C4B4ACCF}"/>
              </a:ext>
            </a:extLst>
          </p:cNvPr>
          <p:cNvGraphicFramePr>
            <a:graphicFrameLocks noGrp="1"/>
          </p:cNvGraphicFramePr>
          <p:nvPr>
            <p:extLst>
              <p:ext uri="{D42A27DB-BD31-4B8C-83A1-F6EECF244321}">
                <p14:modId xmlns:p14="http://schemas.microsoft.com/office/powerpoint/2010/main" val="1054633651"/>
              </p:ext>
            </p:extLst>
          </p:nvPr>
        </p:nvGraphicFramePr>
        <p:xfrm>
          <a:off x="4856480" y="4786093"/>
          <a:ext cx="6749037" cy="992378"/>
        </p:xfrm>
        <a:graphic>
          <a:graphicData uri="http://schemas.openxmlformats.org/drawingml/2006/table">
            <a:tbl>
              <a:tblPr firstRow="1" firstCol="1" bandRow="1"/>
              <a:tblGrid>
                <a:gridCol w="6749037">
                  <a:extLst>
                    <a:ext uri="{9D8B030D-6E8A-4147-A177-3AD203B41FA5}">
                      <a16:colId xmlns:a16="http://schemas.microsoft.com/office/drawing/2014/main" val="3846395081"/>
                    </a:ext>
                  </a:extLst>
                </a:gridCol>
              </a:tblGrid>
              <a:tr h="0">
                <a:tc>
                  <a:txBody>
                    <a:bodyPr/>
                    <a:lstStyle/>
                    <a:p>
                      <a:pPr marL="0" marR="0">
                        <a:buNone/>
                        <a:tabLst>
                          <a:tab pos="5740400" algn="r"/>
                        </a:tabLst>
                      </a:pPr>
                      <a:r>
                        <a:rPr lang="en-US" sz="750">
                          <a:solidFill>
                            <a:srgbClr val="CFE0E5"/>
                          </a:solidFill>
                          <a:effectLst/>
                          <a:latin typeface="Aptos" panose="020B0004020202020204" pitchFamily="34" charset="0"/>
                          <a:ea typeface="Calibri" panose="020F0502020204030204" pitchFamily="34" charset="0"/>
                        </a:rPr>
                        <a:t>	PASTE INTO  </a:t>
                      </a:r>
                      <a:r>
                        <a:rPr lang="en-US" sz="900" b="1" spc="100">
                          <a:solidFill>
                            <a:schemeClr val="bg1"/>
                          </a:solidFill>
                          <a:effectLst/>
                          <a:latin typeface="Aptos" panose="020B0004020202020204" pitchFamily="34" charset="0"/>
                          <a:ea typeface="Cambria" panose="02040503050406030204" pitchFamily="18" charset="0"/>
                          <a:cs typeface="Cambria" panose="02040503050406030204" pitchFamily="18" charset="0"/>
                        </a:rPr>
                        <a:t>CLAUDE</a:t>
                      </a:r>
                      <a:endParaRPr lang="en-US" sz="1100">
                        <a:solidFill>
                          <a:schemeClr val="bg1"/>
                        </a:solidFill>
                        <a:effectLst/>
                        <a:latin typeface="Calibri" panose="020F0502020204030204" pitchFamily="34" charset="0"/>
                        <a:ea typeface="Calibri" panose="020F0502020204030204" pitchFamily="34" charset="0"/>
                      </a:endParaRPr>
                    </a:p>
                  </a:txBody>
                  <a:tcPr marL="101600" marR="101600" marT="57150" marB="57150">
                    <a:lnL w="12700" cap="flat" cmpd="sng" algn="ctr">
                      <a:solidFill>
                        <a:srgbClr val="003D4E"/>
                      </a:solidFill>
                      <a:prstDash val="solid"/>
                      <a:round/>
                      <a:headEnd type="none" w="med" len="med"/>
                      <a:tailEnd type="none" w="med" len="med"/>
                    </a:lnL>
                    <a:lnR w="12700" cap="flat" cmpd="sng" algn="ctr">
                      <a:solidFill>
                        <a:srgbClr val="003D4E"/>
                      </a:solidFill>
                      <a:prstDash val="solid"/>
                      <a:round/>
                      <a:headEnd type="none" w="med" len="med"/>
                      <a:tailEnd type="none" w="med" len="med"/>
                    </a:lnR>
                    <a:lnT w="12700" cap="flat" cmpd="sng" algn="ctr">
                      <a:solidFill>
                        <a:srgbClr val="003D4E"/>
                      </a:solidFill>
                      <a:prstDash val="solid"/>
                      <a:round/>
                      <a:headEnd type="none" w="med" len="med"/>
                      <a:tailEnd type="none" w="med" len="med"/>
                    </a:lnT>
                    <a:lnB>
                      <a:noFill/>
                    </a:lnB>
                    <a:solidFill>
                      <a:schemeClr val="accent6"/>
                    </a:solidFill>
                  </a:tcPr>
                </a:tc>
                <a:extLst>
                  <a:ext uri="{0D108BD9-81ED-4DB2-BD59-A6C34878D82A}">
                    <a16:rowId xmlns:a16="http://schemas.microsoft.com/office/drawing/2014/main" val="2626286648"/>
                  </a:ext>
                </a:extLst>
              </a:tr>
              <a:tr h="0">
                <a:tc>
                  <a:txBody>
                    <a:bodyPr/>
                    <a:lstStyle/>
                    <a:p>
                      <a:pPr marL="0" marR="0">
                        <a:lnSpc>
                          <a:spcPct val="120000"/>
                        </a:lnSpc>
                        <a:buNone/>
                      </a:pPr>
                      <a:r>
                        <a:rPr lang="en-US" sz="1000">
                          <a:solidFill>
                            <a:srgbClr val="2A2A2A"/>
                          </a:solidFill>
                          <a:effectLst/>
                          <a:latin typeface="Aptos" panose="020B0004020202020204" pitchFamily="34" charset="0"/>
                          <a:ea typeface="Consolas" panose="020B0609020204030204" pitchFamily="49" charset="0"/>
                          <a:cs typeface="Consolas" panose="020B0609020204030204" pitchFamily="49" charset="0"/>
                        </a:rPr>
                        <a:t>Based on this donor profile, draft a personal email from a senior staff member to Bob to re-open the relationship. It should feel warm and genuine — not like a solicitation. No ask yet. We have lost the connection with Bob at our food bank and want to do our best to apologize to Bob and invite him to re-engage.</a:t>
                      </a:r>
                      <a:endParaRPr lang="en-US" sz="1100">
                        <a:solidFill>
                          <a:srgbClr val="333333"/>
                        </a:solidFill>
                        <a:effectLst/>
                        <a:latin typeface="Calibri" panose="020F0502020204030204" pitchFamily="34" charset="0"/>
                        <a:ea typeface="Calibri" panose="020F0502020204030204" pitchFamily="34" charset="0"/>
                      </a:endParaRPr>
                    </a:p>
                  </a:txBody>
                  <a:tcPr marL="127000" marR="127000" marT="101600" marB="101600">
                    <a:lnL w="12700" cap="flat" cmpd="sng" algn="ctr">
                      <a:solidFill>
                        <a:srgbClr val="003D4E"/>
                      </a:solidFill>
                      <a:prstDash val="solid"/>
                      <a:round/>
                      <a:headEnd type="none" w="med" len="med"/>
                      <a:tailEnd type="none" w="med" len="med"/>
                    </a:lnL>
                    <a:lnR w="12700" cap="flat" cmpd="sng" algn="ctr">
                      <a:solidFill>
                        <a:srgbClr val="003D4E"/>
                      </a:solidFill>
                      <a:prstDash val="solid"/>
                      <a:round/>
                      <a:headEnd type="none" w="med" len="med"/>
                      <a:tailEnd type="none" w="med" len="med"/>
                    </a:lnR>
                    <a:lnT>
                      <a:noFill/>
                    </a:lnT>
                    <a:lnB w="12700" cap="flat" cmpd="sng" algn="ctr">
                      <a:solidFill>
                        <a:srgbClr val="003D4E"/>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496807742"/>
                  </a:ext>
                </a:extLst>
              </a:tr>
            </a:tbl>
          </a:graphicData>
        </a:graphic>
      </p:graphicFrame>
      <p:graphicFrame>
        <p:nvGraphicFramePr>
          <p:cNvPr id="6" name="Table 5">
            <a:extLst>
              <a:ext uri="{FF2B5EF4-FFF2-40B4-BE49-F238E27FC236}">
                <a16:creationId xmlns:a16="http://schemas.microsoft.com/office/drawing/2014/main" id="{990A6B28-2A3B-5B88-088D-DF2880E45E70}"/>
              </a:ext>
            </a:extLst>
          </p:cNvPr>
          <p:cNvGraphicFramePr>
            <a:graphicFrameLocks noGrp="1"/>
          </p:cNvGraphicFramePr>
          <p:nvPr>
            <p:extLst>
              <p:ext uri="{D42A27DB-BD31-4B8C-83A1-F6EECF244321}">
                <p14:modId xmlns:p14="http://schemas.microsoft.com/office/powerpoint/2010/main" val="2645926669"/>
              </p:ext>
            </p:extLst>
          </p:nvPr>
        </p:nvGraphicFramePr>
        <p:xfrm>
          <a:off x="4856480" y="1572909"/>
          <a:ext cx="6749037" cy="520700"/>
        </p:xfrm>
        <a:graphic>
          <a:graphicData uri="http://schemas.openxmlformats.org/drawingml/2006/table">
            <a:tbl>
              <a:tblPr firstRow="1" firstCol="1" bandRow="1"/>
              <a:tblGrid>
                <a:gridCol w="2249679">
                  <a:extLst>
                    <a:ext uri="{9D8B030D-6E8A-4147-A177-3AD203B41FA5}">
                      <a16:colId xmlns:a16="http://schemas.microsoft.com/office/drawing/2014/main" val="3334140498"/>
                    </a:ext>
                  </a:extLst>
                </a:gridCol>
                <a:gridCol w="2249679">
                  <a:extLst>
                    <a:ext uri="{9D8B030D-6E8A-4147-A177-3AD203B41FA5}">
                      <a16:colId xmlns:a16="http://schemas.microsoft.com/office/drawing/2014/main" val="1772985387"/>
                    </a:ext>
                  </a:extLst>
                </a:gridCol>
                <a:gridCol w="2249679">
                  <a:extLst>
                    <a:ext uri="{9D8B030D-6E8A-4147-A177-3AD203B41FA5}">
                      <a16:colId xmlns:a16="http://schemas.microsoft.com/office/drawing/2014/main" val="2020568716"/>
                    </a:ext>
                  </a:extLst>
                </a:gridCol>
              </a:tblGrid>
              <a:tr h="0">
                <a:tc>
                  <a:txBody>
                    <a:bodyPr/>
                    <a:lstStyle/>
                    <a:p>
                      <a:pPr marL="0" marR="0" algn="ctr">
                        <a:spcAft>
                          <a:spcPts val="100"/>
                        </a:spcAft>
                        <a:buNone/>
                      </a:pPr>
                      <a:r>
                        <a:rPr lang="en-US" sz="1500" b="1">
                          <a:solidFill>
                            <a:schemeClr val="accent6"/>
                          </a:solidFill>
                          <a:effectLst/>
                          <a:latin typeface="Aptos" panose="020B0004020202020204" pitchFamily="34" charset="0"/>
                          <a:ea typeface="Cambria" panose="02040503050406030204" pitchFamily="18" charset="0"/>
                          <a:cs typeface="Cambria" panose="02040503050406030204" pitchFamily="18" charset="0"/>
                        </a:rPr>
                        <a:t>$20,000</a:t>
                      </a:r>
                      <a:endParaRPr lang="en-US" sz="1100">
                        <a:solidFill>
                          <a:schemeClr val="accent6"/>
                        </a:solidFill>
                        <a:effectLst/>
                        <a:latin typeface="Calibri" panose="020F0502020204030204" pitchFamily="34" charset="0"/>
                        <a:ea typeface="Calibri" panose="020F0502020204030204" pitchFamily="34" charset="0"/>
                      </a:endParaRPr>
                    </a:p>
                    <a:p>
                      <a:pPr marL="0" marR="0" algn="ctr">
                        <a:buNone/>
                      </a:pPr>
                      <a:r>
                        <a:rPr lang="en-US" sz="750" spc="100">
                          <a:solidFill>
                            <a:srgbClr val="555555"/>
                          </a:solidFill>
                          <a:effectLst/>
                          <a:latin typeface="Aptos" panose="020B0004020202020204" pitchFamily="34" charset="0"/>
                          <a:ea typeface="Calibri" panose="020F0502020204030204" pitchFamily="34" charset="0"/>
                        </a:rPr>
                        <a:t>LARGEST GIFT (2021)</a:t>
                      </a:r>
                      <a:endParaRPr lang="en-US" sz="1100">
                        <a:solidFill>
                          <a:srgbClr val="333333"/>
                        </a:solidFill>
                        <a:effectLst/>
                        <a:latin typeface="Calibri" panose="020F0502020204030204" pitchFamily="34" charset="0"/>
                        <a:ea typeface="Calibri" panose="020F0502020204030204" pitchFamily="34" charset="0"/>
                      </a:endParaRPr>
                    </a:p>
                  </a:txBody>
                  <a:tcPr marL="63500" marR="63500" marT="82550" marB="825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20000"/>
                        <a:lumOff val="80000"/>
                      </a:schemeClr>
                    </a:solidFill>
                  </a:tcPr>
                </a:tc>
                <a:tc>
                  <a:txBody>
                    <a:bodyPr/>
                    <a:lstStyle/>
                    <a:p>
                      <a:pPr marL="0" marR="0" algn="ctr">
                        <a:spcAft>
                          <a:spcPts val="100"/>
                        </a:spcAft>
                        <a:buNone/>
                      </a:pPr>
                      <a:r>
                        <a:rPr lang="en-US" sz="1500" b="1">
                          <a:solidFill>
                            <a:schemeClr val="accent6"/>
                          </a:solidFill>
                          <a:effectLst/>
                          <a:latin typeface="Aptos" panose="020B0004020202020204" pitchFamily="34" charset="0"/>
                          <a:ea typeface="Cambria" panose="02040503050406030204" pitchFamily="18" charset="0"/>
                          <a:cs typeface="Cambria" panose="02040503050406030204" pitchFamily="18" charset="0"/>
                        </a:rPr>
                        <a:t>$3M–5M</a:t>
                      </a:r>
                      <a:endParaRPr lang="en-US" sz="1100">
                        <a:solidFill>
                          <a:schemeClr val="accent6"/>
                        </a:solidFill>
                        <a:effectLst/>
                        <a:latin typeface="Calibri" panose="020F0502020204030204" pitchFamily="34" charset="0"/>
                        <a:ea typeface="Calibri" panose="020F0502020204030204" pitchFamily="34" charset="0"/>
                      </a:endParaRPr>
                    </a:p>
                    <a:p>
                      <a:pPr marL="0" marR="0" algn="ctr">
                        <a:buNone/>
                      </a:pPr>
                      <a:r>
                        <a:rPr lang="en-US" sz="750" spc="100">
                          <a:solidFill>
                            <a:srgbClr val="555555"/>
                          </a:solidFill>
                          <a:effectLst/>
                          <a:latin typeface="Aptos" panose="020B0004020202020204" pitchFamily="34" charset="0"/>
                          <a:ea typeface="Calibri" panose="020F0502020204030204" pitchFamily="34" charset="0"/>
                        </a:rPr>
                        <a:t>EST. NET WORTH</a:t>
                      </a:r>
                      <a:endParaRPr lang="en-US" sz="1100">
                        <a:solidFill>
                          <a:srgbClr val="333333"/>
                        </a:solidFill>
                        <a:effectLst/>
                        <a:latin typeface="Calibri" panose="020F0502020204030204" pitchFamily="34" charset="0"/>
                        <a:ea typeface="Calibri" panose="020F0502020204030204" pitchFamily="34" charset="0"/>
                      </a:endParaRPr>
                    </a:p>
                  </a:txBody>
                  <a:tcPr marL="63500" marR="63500" marT="82550" marB="825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20000"/>
                        <a:lumOff val="80000"/>
                      </a:schemeClr>
                    </a:solidFill>
                  </a:tcPr>
                </a:tc>
                <a:tc>
                  <a:txBody>
                    <a:bodyPr/>
                    <a:lstStyle/>
                    <a:p>
                      <a:pPr marL="0" marR="0" algn="ctr">
                        <a:spcAft>
                          <a:spcPts val="100"/>
                        </a:spcAft>
                        <a:buNone/>
                      </a:pPr>
                      <a:r>
                        <a:rPr lang="en-US" sz="1500" b="1">
                          <a:solidFill>
                            <a:schemeClr val="accent6"/>
                          </a:solidFill>
                          <a:effectLst/>
                          <a:latin typeface="Aptos" panose="020B0004020202020204" pitchFamily="34" charset="0"/>
                          <a:ea typeface="Cambria" panose="02040503050406030204" pitchFamily="18" charset="0"/>
                          <a:cs typeface="Cambria" panose="02040503050406030204" pitchFamily="18" charset="0"/>
                        </a:rPr>
                        <a:t>3+ yrs</a:t>
                      </a:r>
                      <a:endParaRPr lang="en-US" sz="1100">
                        <a:solidFill>
                          <a:schemeClr val="accent6"/>
                        </a:solidFill>
                        <a:effectLst/>
                        <a:latin typeface="Calibri" panose="020F0502020204030204" pitchFamily="34" charset="0"/>
                        <a:ea typeface="Calibri" panose="020F0502020204030204" pitchFamily="34" charset="0"/>
                      </a:endParaRPr>
                    </a:p>
                    <a:p>
                      <a:pPr marL="0" marR="0" algn="ctr">
                        <a:buNone/>
                      </a:pPr>
                      <a:r>
                        <a:rPr lang="en-US" sz="750" spc="100">
                          <a:solidFill>
                            <a:srgbClr val="555555"/>
                          </a:solidFill>
                          <a:effectLst/>
                          <a:latin typeface="Aptos" panose="020B0004020202020204" pitchFamily="34" charset="0"/>
                          <a:ea typeface="Calibri" panose="020F0502020204030204" pitchFamily="34" charset="0"/>
                        </a:rPr>
                        <a:t>SINCE LAST CONTACT</a:t>
                      </a:r>
                      <a:endParaRPr lang="en-US" sz="1100">
                        <a:solidFill>
                          <a:srgbClr val="333333"/>
                        </a:solidFill>
                        <a:effectLst/>
                        <a:latin typeface="Calibri" panose="020F0502020204030204" pitchFamily="34" charset="0"/>
                        <a:ea typeface="Calibri" panose="020F0502020204030204" pitchFamily="34" charset="0"/>
                      </a:endParaRPr>
                    </a:p>
                  </a:txBody>
                  <a:tcPr marL="63500" marR="63500" marT="82550" marB="825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447667213"/>
                  </a:ext>
                </a:extLst>
              </a:tr>
            </a:tbl>
          </a:graphicData>
        </a:graphic>
      </p:graphicFrame>
      <p:graphicFrame>
        <p:nvGraphicFramePr>
          <p:cNvPr id="8" name="Table 7">
            <a:extLst>
              <a:ext uri="{FF2B5EF4-FFF2-40B4-BE49-F238E27FC236}">
                <a16:creationId xmlns:a16="http://schemas.microsoft.com/office/drawing/2014/main" id="{37D9F7CC-E314-3D52-B0A1-79E62198463A}"/>
              </a:ext>
            </a:extLst>
          </p:cNvPr>
          <p:cNvGraphicFramePr>
            <a:graphicFrameLocks noGrp="1"/>
          </p:cNvGraphicFramePr>
          <p:nvPr>
            <p:extLst>
              <p:ext uri="{D42A27DB-BD31-4B8C-83A1-F6EECF244321}">
                <p14:modId xmlns:p14="http://schemas.microsoft.com/office/powerpoint/2010/main" val="3829258893"/>
              </p:ext>
            </p:extLst>
          </p:nvPr>
        </p:nvGraphicFramePr>
        <p:xfrm>
          <a:off x="4856480" y="2260945"/>
          <a:ext cx="6749037" cy="1870583"/>
        </p:xfrm>
        <a:graphic>
          <a:graphicData uri="http://schemas.openxmlformats.org/drawingml/2006/table">
            <a:tbl>
              <a:tblPr firstRow="1" firstCol="1" bandRow="1"/>
              <a:tblGrid>
                <a:gridCol w="2249679">
                  <a:extLst>
                    <a:ext uri="{9D8B030D-6E8A-4147-A177-3AD203B41FA5}">
                      <a16:colId xmlns:a16="http://schemas.microsoft.com/office/drawing/2014/main" val="1659566002"/>
                    </a:ext>
                  </a:extLst>
                </a:gridCol>
                <a:gridCol w="2249679">
                  <a:extLst>
                    <a:ext uri="{9D8B030D-6E8A-4147-A177-3AD203B41FA5}">
                      <a16:colId xmlns:a16="http://schemas.microsoft.com/office/drawing/2014/main" val="3944034808"/>
                    </a:ext>
                  </a:extLst>
                </a:gridCol>
                <a:gridCol w="2249679">
                  <a:extLst>
                    <a:ext uri="{9D8B030D-6E8A-4147-A177-3AD203B41FA5}">
                      <a16:colId xmlns:a16="http://schemas.microsoft.com/office/drawing/2014/main" val="2163521205"/>
                    </a:ext>
                  </a:extLst>
                </a:gridCol>
              </a:tblGrid>
              <a:tr h="0">
                <a:tc>
                  <a:txBody>
                    <a:bodyPr/>
                    <a:lstStyle/>
                    <a:p>
                      <a:pPr marL="0" marR="0">
                        <a:buNone/>
                      </a:pPr>
                      <a:r>
                        <a:rPr lang="en-US" sz="800" b="1" spc="100">
                          <a:solidFill>
                            <a:srgbClr val="FFFFFF"/>
                          </a:solidFill>
                          <a:effectLst/>
                          <a:latin typeface="Aptos" panose="020B0004020202020204" pitchFamily="34" charset="0"/>
                          <a:ea typeface="Cambria" panose="02040503050406030204" pitchFamily="18" charset="0"/>
                          <a:cs typeface="Cambria" panose="02040503050406030204" pitchFamily="18" charset="0"/>
                        </a:rPr>
                        <a:t>GIVING HISTORY</a:t>
                      </a:r>
                      <a:endParaRPr lang="en-US" sz="1100">
                        <a:solidFill>
                          <a:srgbClr val="333333"/>
                        </a:solidFill>
                        <a:effectLst/>
                        <a:latin typeface="Calibri" panose="020F0502020204030204" pitchFamily="34" charset="0"/>
                        <a:ea typeface="Calibri" panose="020F0502020204030204" pitchFamily="34" charset="0"/>
                      </a:endParaRPr>
                    </a:p>
                  </a:txBody>
                  <a:tcPr marL="88900" marR="8890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solidFill>
                  </a:tcPr>
                </a:tc>
                <a:tc>
                  <a:txBody>
                    <a:bodyPr/>
                    <a:lstStyle/>
                    <a:p>
                      <a:pPr marL="0" marR="0">
                        <a:buNone/>
                      </a:pPr>
                      <a:r>
                        <a:rPr lang="en-US" sz="800" b="1" spc="100">
                          <a:solidFill>
                            <a:srgbClr val="FFFFFF"/>
                          </a:solidFill>
                          <a:effectLst/>
                          <a:latin typeface="Aptos" panose="020B0004020202020204" pitchFamily="34" charset="0"/>
                          <a:ea typeface="Cambria" panose="02040503050406030204" pitchFamily="18" charset="0"/>
                          <a:cs typeface="Cambria" panose="02040503050406030204" pitchFamily="18" charset="0"/>
                        </a:rPr>
                        <a:t>WEALTH INDICATORS</a:t>
                      </a:r>
                      <a:endParaRPr lang="en-US" sz="1100">
                        <a:solidFill>
                          <a:srgbClr val="333333"/>
                        </a:solidFill>
                        <a:effectLst/>
                        <a:latin typeface="Calibri" panose="020F0502020204030204" pitchFamily="34" charset="0"/>
                        <a:ea typeface="Calibri" panose="020F0502020204030204" pitchFamily="34" charset="0"/>
                      </a:endParaRPr>
                    </a:p>
                  </a:txBody>
                  <a:tcPr marL="88900" marR="8890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solidFill>
                  </a:tcPr>
                </a:tc>
                <a:tc>
                  <a:txBody>
                    <a:bodyPr/>
                    <a:lstStyle/>
                    <a:p>
                      <a:pPr marL="0" marR="0">
                        <a:buNone/>
                      </a:pPr>
                      <a:r>
                        <a:rPr lang="en-US" sz="800" b="1" spc="100">
                          <a:solidFill>
                            <a:srgbClr val="FFFFFF"/>
                          </a:solidFill>
                          <a:effectLst/>
                          <a:latin typeface="Aptos" panose="020B0004020202020204" pitchFamily="34" charset="0"/>
                          <a:ea typeface="Cambria" panose="02040503050406030204" pitchFamily="18" charset="0"/>
                          <a:cs typeface="Cambria" panose="02040503050406030204" pitchFamily="18" charset="0"/>
                        </a:rPr>
                        <a:t>ENGAGEMENT SIGNALS</a:t>
                      </a:r>
                      <a:endParaRPr lang="en-US" sz="1100">
                        <a:solidFill>
                          <a:srgbClr val="333333"/>
                        </a:solidFill>
                        <a:effectLst/>
                        <a:latin typeface="Calibri" panose="020F0502020204030204" pitchFamily="34" charset="0"/>
                        <a:ea typeface="Calibri" panose="020F0502020204030204" pitchFamily="34" charset="0"/>
                      </a:endParaRPr>
                    </a:p>
                  </a:txBody>
                  <a:tcPr marL="88900" marR="8890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solidFill>
                  </a:tcPr>
                </a:tc>
                <a:extLst>
                  <a:ext uri="{0D108BD9-81ED-4DB2-BD59-A6C34878D82A}">
                    <a16:rowId xmlns:a16="http://schemas.microsoft.com/office/drawing/2014/main" val="2341134120"/>
                  </a:ext>
                </a:extLst>
              </a:tr>
              <a:tr h="0">
                <a:tc>
                  <a:txBody>
                    <a:bodyPr/>
                    <a:lstStyle/>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Made a $20,000 gift in 2021 — the largest individual gift that year</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Gave at smaller levels in 2019 and 2020 before the major gift</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Has not given since 2021</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No personal outreach since his staff contact left in early 2022</a:t>
                      </a:r>
                      <a:endParaRPr lang="en-US" sz="1100">
                        <a:solidFill>
                          <a:srgbClr val="333333"/>
                        </a:solidFill>
                        <a:effectLst/>
                        <a:latin typeface="Calibri" panose="020F0502020204030204" pitchFamily="34" charset="0"/>
                        <a:ea typeface="Calibri" panose="020F0502020204030204" pitchFamily="34" charset="0"/>
                      </a:endParaRPr>
                    </a:p>
                  </a:txBody>
                  <a:tcPr marL="38100" marR="88900" marT="76200" marB="762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rgbClr val="FFFFFF"/>
                    </a:solidFill>
                  </a:tcPr>
                </a:tc>
                <a:tc>
                  <a:txBody>
                    <a:bodyPr/>
                    <a:lstStyle/>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Estimated net worth $3M–$5M</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Owns multiple commercial properties in Hamilton County</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Public records show significant gifts to other Indianapolis nonprofits</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Active Donor Advised Fund with recent grant activity</a:t>
                      </a:r>
                      <a:endParaRPr lang="en-US" sz="1100">
                        <a:solidFill>
                          <a:srgbClr val="333333"/>
                        </a:solidFill>
                        <a:effectLst/>
                        <a:latin typeface="Calibri" panose="020F0502020204030204" pitchFamily="34" charset="0"/>
                        <a:ea typeface="Calibri" panose="020F0502020204030204" pitchFamily="34" charset="0"/>
                      </a:endParaRPr>
                    </a:p>
                  </a:txBody>
                  <a:tcPr marL="38100" marR="88900" marT="76200" marB="762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rgbClr val="FFFFFF"/>
                    </a:solidFill>
                  </a:tcPr>
                </a:tc>
                <a:tc>
                  <a:txBody>
                    <a:bodyPr/>
                    <a:lstStyle/>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Has not opened an email in over a year</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Still follows the organization on social media and occasionally likes posts</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His wife volunteered at the holiday food drive last November</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No complaints, no formal lapses, the relationship just went cold</a:t>
                      </a:r>
                      <a:endParaRPr lang="en-US" sz="1100">
                        <a:solidFill>
                          <a:srgbClr val="333333"/>
                        </a:solidFill>
                        <a:effectLst/>
                        <a:latin typeface="Calibri" panose="020F0502020204030204" pitchFamily="34" charset="0"/>
                        <a:ea typeface="Calibri" panose="020F0502020204030204" pitchFamily="34" charset="0"/>
                      </a:endParaRPr>
                    </a:p>
                  </a:txBody>
                  <a:tcPr marL="38100" marR="88900" marT="76200" marB="762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rgbClr val="FFFFFF"/>
                    </a:solidFill>
                  </a:tcPr>
                </a:tc>
                <a:extLst>
                  <a:ext uri="{0D108BD9-81ED-4DB2-BD59-A6C34878D82A}">
                    <a16:rowId xmlns:a16="http://schemas.microsoft.com/office/drawing/2014/main" val="1261111690"/>
                  </a:ext>
                </a:extLst>
              </a:tr>
            </a:tbl>
          </a:graphicData>
        </a:graphic>
      </p:graphicFrame>
      <p:sp>
        <p:nvSpPr>
          <p:cNvPr id="12" name="TextBox 11">
            <a:extLst>
              <a:ext uri="{FF2B5EF4-FFF2-40B4-BE49-F238E27FC236}">
                <a16:creationId xmlns:a16="http://schemas.microsoft.com/office/drawing/2014/main" id="{9AFB7093-51D4-BDA9-38A9-DE7F85685525}"/>
              </a:ext>
            </a:extLst>
          </p:cNvPr>
          <p:cNvSpPr txBox="1"/>
          <p:nvPr/>
        </p:nvSpPr>
        <p:spPr>
          <a:xfrm>
            <a:off x="432000" y="3517746"/>
            <a:ext cx="2866860" cy="1639680"/>
          </a:xfrm>
          <a:prstGeom prst="rect">
            <a:avLst/>
          </a:prstGeom>
          <a:noFill/>
        </p:spPr>
        <p:txBody>
          <a:bodyPr wrap="square">
            <a:spAutoFit/>
          </a:bodyPr>
          <a:lstStyle/>
          <a:p>
            <a:pPr marL="0" marR="0">
              <a:lnSpc>
                <a:spcPct val="115000"/>
              </a:lnSpc>
              <a:spcAft>
                <a:spcPts val="600"/>
              </a:spcAft>
              <a:buNone/>
            </a:pPr>
            <a:r>
              <a:rPr lang="en-US" sz="1100" b="1">
                <a:solidFill>
                  <a:schemeClr val="accent6"/>
                </a:solidFill>
                <a:effectLst/>
                <a:latin typeface="Aptos" panose="020B0004020202020204" pitchFamily="34" charset="0"/>
                <a:ea typeface="Calibri" panose="020F0502020204030204" pitchFamily="34" charset="0"/>
              </a:rPr>
              <a:t>Background</a:t>
            </a:r>
            <a:r>
              <a:rPr lang="en-US" sz="1100" b="1">
                <a:solidFill>
                  <a:srgbClr val="003D4E"/>
                </a:solidFill>
                <a:effectLst/>
                <a:latin typeface="Aptos" panose="020B0004020202020204" pitchFamily="34" charset="0"/>
                <a:ea typeface="Calibri" panose="020F0502020204030204" pitchFamily="34" charset="0"/>
              </a:rPr>
              <a:t>.  </a:t>
            </a:r>
            <a:r>
              <a:rPr lang="en-US" sz="1100">
                <a:solidFill>
                  <a:srgbClr val="333333"/>
                </a:solidFill>
                <a:effectLst/>
                <a:latin typeface="Aptos" panose="020B0004020202020204" pitchFamily="34" charset="0"/>
                <a:ea typeface="Calibri" panose="020F0502020204030204" pitchFamily="34" charset="0"/>
              </a:rPr>
              <a:t>Bob is a 55-year-old commercial real estate developer based in Fishers, Indiana. He runs his own firm, active across the Indianapolis metro for over 20 years. He is married with three kids and sits on the board of a local arts organization. He is well-connected in the Indianapolis business community.</a:t>
            </a:r>
            <a:endParaRPr lang="en-US" sz="1100">
              <a:solidFill>
                <a:srgbClr val="333333"/>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8246300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6B1068-D5E5-B60F-815F-C3E6DE4BDF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64FB57-234C-AAC2-121B-3EB5A8292B5C}"/>
              </a:ext>
            </a:extLst>
          </p:cNvPr>
          <p:cNvSpPr>
            <a:spLocks noGrp="1"/>
          </p:cNvSpPr>
          <p:nvPr>
            <p:ph type="title"/>
          </p:nvPr>
        </p:nvSpPr>
        <p:spPr/>
        <p:txBody>
          <a:bodyPr/>
          <a:lstStyle/>
          <a:p>
            <a:r>
              <a:rPr lang="en-US"/>
              <a:t>Claude Demonstration: The Lapsed Major Donor</a:t>
            </a:r>
          </a:p>
        </p:txBody>
      </p:sp>
      <p:graphicFrame>
        <p:nvGraphicFramePr>
          <p:cNvPr id="10" name="Rectangle 2">
            <a:extLst>
              <a:ext uri="{FF2B5EF4-FFF2-40B4-BE49-F238E27FC236}">
                <a16:creationId xmlns:a16="http://schemas.microsoft.com/office/drawing/2014/main" id="{79E743F1-4E13-79A2-4B5F-C9D0940FBC6D}"/>
              </a:ext>
            </a:extLst>
          </p:cNvPr>
          <p:cNvGraphicFramePr>
            <a:graphicFrameLocks/>
          </p:cNvGraphicFramePr>
          <p:nvPr/>
        </p:nvGraphicFramePr>
        <p:xfrm>
          <a:off x="72920" y="432000"/>
          <a:ext cx="11555431" cy="2379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Picture 10">
            <a:extLst>
              <a:ext uri="{FF2B5EF4-FFF2-40B4-BE49-F238E27FC236}">
                <a16:creationId xmlns:a16="http://schemas.microsoft.com/office/drawing/2014/main" id="{62E20547-C330-7BC3-A151-C6AC3A59C436}"/>
              </a:ext>
            </a:extLst>
          </p:cNvPr>
          <p:cNvPicPr>
            <a:picLocks noChangeAspect="1"/>
          </p:cNvPicPr>
          <p:nvPr/>
        </p:nvPicPr>
        <p:blipFill>
          <a:blip r:embed="rId7"/>
          <a:stretch>
            <a:fillRect/>
          </a:stretch>
        </p:blipFill>
        <p:spPr>
          <a:xfrm>
            <a:off x="998194" y="2062941"/>
            <a:ext cx="4172532" cy="4363059"/>
          </a:xfrm>
          <a:prstGeom prst="rect">
            <a:avLst/>
          </a:prstGeom>
        </p:spPr>
      </p:pic>
      <p:pic>
        <p:nvPicPr>
          <p:cNvPr id="13" name="Picture 12">
            <a:extLst>
              <a:ext uri="{FF2B5EF4-FFF2-40B4-BE49-F238E27FC236}">
                <a16:creationId xmlns:a16="http://schemas.microsoft.com/office/drawing/2014/main" id="{A5CC6FC3-6DD2-EE45-BA95-54582FC18BB8}"/>
              </a:ext>
            </a:extLst>
          </p:cNvPr>
          <p:cNvPicPr>
            <a:picLocks noChangeAspect="1"/>
          </p:cNvPicPr>
          <p:nvPr/>
        </p:nvPicPr>
        <p:blipFill>
          <a:blip r:embed="rId8"/>
          <a:stretch>
            <a:fillRect/>
          </a:stretch>
        </p:blipFill>
        <p:spPr>
          <a:xfrm>
            <a:off x="5850635" y="2062941"/>
            <a:ext cx="5366061" cy="4363059"/>
          </a:xfrm>
          <a:prstGeom prst="rect">
            <a:avLst/>
          </a:prstGeom>
        </p:spPr>
      </p:pic>
    </p:spTree>
    <p:extLst>
      <p:ext uri="{BB962C8B-B14F-4D97-AF65-F5344CB8AC3E}">
        <p14:creationId xmlns:p14="http://schemas.microsoft.com/office/powerpoint/2010/main" val="18122174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72CE3-C84A-BD40-1CC8-235BDEDBEA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9365F6-0373-AFAC-7D6C-63788701434C}"/>
              </a:ext>
            </a:extLst>
          </p:cNvPr>
          <p:cNvSpPr>
            <a:spLocks noGrp="1"/>
          </p:cNvSpPr>
          <p:nvPr>
            <p:ph type="title"/>
          </p:nvPr>
        </p:nvSpPr>
        <p:spPr/>
        <p:txBody>
          <a:bodyPr/>
          <a:lstStyle/>
          <a:p>
            <a:r>
              <a:rPr lang="en-US"/>
              <a:t>Claude Demonstration: The Lapsed Major Donor</a:t>
            </a:r>
          </a:p>
        </p:txBody>
      </p:sp>
      <p:graphicFrame>
        <p:nvGraphicFramePr>
          <p:cNvPr id="6" name="Rectangle 2">
            <a:extLst>
              <a:ext uri="{FF2B5EF4-FFF2-40B4-BE49-F238E27FC236}">
                <a16:creationId xmlns:a16="http://schemas.microsoft.com/office/drawing/2014/main" id="{5590E795-A231-9428-A93C-A9DCB30AB4D3}"/>
              </a:ext>
            </a:extLst>
          </p:cNvPr>
          <p:cNvGraphicFramePr>
            <a:graphicFrameLocks noGrp="1"/>
          </p:cNvGraphicFramePr>
          <p:nvPr>
            <p:ph idx="1"/>
          </p:nvPr>
        </p:nvGraphicFramePr>
        <p:xfrm>
          <a:off x="392798" y="127964"/>
          <a:ext cx="11486022" cy="23852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E9C6DBD0-ECF2-E18B-A6E7-5E2A575720B7}"/>
              </a:ext>
            </a:extLst>
          </p:cNvPr>
          <p:cNvPicPr>
            <a:picLocks noChangeAspect="1"/>
          </p:cNvPicPr>
          <p:nvPr/>
        </p:nvPicPr>
        <p:blipFill>
          <a:blip r:embed="rId7"/>
          <a:stretch>
            <a:fillRect/>
          </a:stretch>
        </p:blipFill>
        <p:spPr>
          <a:xfrm>
            <a:off x="3109900" y="1780788"/>
            <a:ext cx="5972200" cy="4827730"/>
          </a:xfrm>
          <a:prstGeom prst="rect">
            <a:avLst/>
          </a:prstGeom>
        </p:spPr>
      </p:pic>
      <p:pic>
        <p:nvPicPr>
          <p:cNvPr id="7" name="Picture 6">
            <a:extLst>
              <a:ext uri="{FF2B5EF4-FFF2-40B4-BE49-F238E27FC236}">
                <a16:creationId xmlns:a16="http://schemas.microsoft.com/office/drawing/2014/main" id="{2D2B12A9-3910-4B9D-18CD-5743411EC968}"/>
              </a:ext>
            </a:extLst>
          </p:cNvPr>
          <p:cNvPicPr>
            <a:picLocks noChangeAspect="1"/>
          </p:cNvPicPr>
          <p:nvPr/>
        </p:nvPicPr>
        <p:blipFill>
          <a:blip r:embed="rId8"/>
          <a:srcRect b="16919"/>
          <a:stretch>
            <a:fillRect/>
          </a:stretch>
        </p:blipFill>
        <p:spPr>
          <a:xfrm>
            <a:off x="1627540" y="1780788"/>
            <a:ext cx="8936919" cy="4034385"/>
          </a:xfrm>
          <a:prstGeom prst="rect">
            <a:avLst/>
          </a:prstGeom>
        </p:spPr>
      </p:pic>
      <p:pic>
        <p:nvPicPr>
          <p:cNvPr id="11" name="Picture 10">
            <a:extLst>
              <a:ext uri="{FF2B5EF4-FFF2-40B4-BE49-F238E27FC236}">
                <a16:creationId xmlns:a16="http://schemas.microsoft.com/office/drawing/2014/main" id="{CD692861-9BDA-8DEB-A917-80CD860CAF8E}"/>
              </a:ext>
            </a:extLst>
          </p:cNvPr>
          <p:cNvPicPr>
            <a:picLocks noChangeAspect="1"/>
          </p:cNvPicPr>
          <p:nvPr/>
        </p:nvPicPr>
        <p:blipFill>
          <a:blip r:embed="rId9"/>
          <a:stretch>
            <a:fillRect/>
          </a:stretch>
        </p:blipFill>
        <p:spPr>
          <a:xfrm>
            <a:off x="432000" y="2217805"/>
            <a:ext cx="11732096" cy="2757805"/>
          </a:xfrm>
          <a:prstGeom prst="rect">
            <a:avLst/>
          </a:prstGeom>
        </p:spPr>
      </p:pic>
      <p:pic>
        <p:nvPicPr>
          <p:cNvPr id="15" name="Picture 14">
            <a:extLst>
              <a:ext uri="{FF2B5EF4-FFF2-40B4-BE49-F238E27FC236}">
                <a16:creationId xmlns:a16="http://schemas.microsoft.com/office/drawing/2014/main" id="{25859427-9164-CF58-4ABB-69B3F1BC8011}"/>
              </a:ext>
            </a:extLst>
          </p:cNvPr>
          <p:cNvPicPr>
            <a:picLocks noChangeAspect="1"/>
          </p:cNvPicPr>
          <p:nvPr/>
        </p:nvPicPr>
        <p:blipFill>
          <a:blip r:embed="rId10"/>
          <a:stretch>
            <a:fillRect/>
          </a:stretch>
        </p:blipFill>
        <p:spPr>
          <a:xfrm>
            <a:off x="2693725" y="1780788"/>
            <a:ext cx="7208645" cy="4722213"/>
          </a:xfrm>
          <a:prstGeom prst="rect">
            <a:avLst/>
          </a:prstGeom>
        </p:spPr>
      </p:pic>
    </p:spTree>
    <p:extLst>
      <p:ext uri="{BB962C8B-B14F-4D97-AF65-F5344CB8AC3E}">
        <p14:creationId xmlns:p14="http://schemas.microsoft.com/office/powerpoint/2010/main" val="2239312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4"/>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p:cTn id="18" dur="500" fill="hold"/>
                                        <p:tgtEl>
                                          <p:spTgt spid="7"/>
                                        </p:tgtEl>
                                        <p:attrNameLst>
                                          <p:attrName>ppt_w</p:attrName>
                                        </p:attrNameLst>
                                      </p:cBhvr>
                                      <p:tavLst>
                                        <p:tav tm="0">
                                          <p:val>
                                            <p:fltVal val="0"/>
                                          </p:val>
                                        </p:tav>
                                        <p:tav tm="100000">
                                          <p:val>
                                            <p:strVal val="#ppt_w"/>
                                          </p:val>
                                        </p:tav>
                                      </p:tavLst>
                                    </p:anim>
                                    <p:anim calcmode="lin" valueType="num">
                                      <p:cBhvr>
                                        <p:cTn id="19" dur="500" fill="hold"/>
                                        <p:tgtEl>
                                          <p:spTgt spid="7"/>
                                        </p:tgtEl>
                                        <p:attrNameLst>
                                          <p:attrName>ppt_h</p:attrName>
                                        </p:attrNameLst>
                                      </p:cBhvr>
                                      <p:tavLst>
                                        <p:tav tm="0">
                                          <p:val>
                                            <p:fltVal val="0"/>
                                          </p:val>
                                        </p:tav>
                                        <p:tav tm="100000">
                                          <p:val>
                                            <p:strVal val="#ppt_h"/>
                                          </p:val>
                                        </p:tav>
                                      </p:tavLst>
                                    </p:anim>
                                    <p:animEffect transition="in" filter="fade">
                                      <p:cBhvr>
                                        <p:cTn id="20" dur="500"/>
                                        <p:tgtEl>
                                          <p:spTgt spid="7"/>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xit" presetSubtype="0" fill="hold" nodeType="clickEffect">
                                  <p:stCondLst>
                                    <p:cond delay="0"/>
                                  </p:stCondLst>
                                  <p:childTnLst>
                                    <p:set>
                                      <p:cBhvr>
                                        <p:cTn id="35" dur="1" fill="hold">
                                          <p:stCondLst>
                                            <p:cond delay="0"/>
                                          </p:stCondLst>
                                        </p:cTn>
                                        <p:tgtEl>
                                          <p:spTgt spid="1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 calcmode="lin" valueType="num">
                                      <p:cBhvr>
                                        <p:cTn id="40" dur="500" fill="hold"/>
                                        <p:tgtEl>
                                          <p:spTgt spid="15"/>
                                        </p:tgtEl>
                                        <p:attrNameLst>
                                          <p:attrName>ppt_w</p:attrName>
                                        </p:attrNameLst>
                                      </p:cBhvr>
                                      <p:tavLst>
                                        <p:tav tm="0">
                                          <p:val>
                                            <p:fltVal val="0"/>
                                          </p:val>
                                        </p:tav>
                                        <p:tav tm="100000">
                                          <p:val>
                                            <p:strVal val="#ppt_w"/>
                                          </p:val>
                                        </p:tav>
                                      </p:tavLst>
                                    </p:anim>
                                    <p:anim calcmode="lin" valueType="num">
                                      <p:cBhvr>
                                        <p:cTn id="41" dur="500" fill="hold"/>
                                        <p:tgtEl>
                                          <p:spTgt spid="15"/>
                                        </p:tgtEl>
                                        <p:attrNameLst>
                                          <p:attrName>ppt_h</p:attrName>
                                        </p:attrNameLst>
                                      </p:cBhvr>
                                      <p:tavLst>
                                        <p:tav tm="0">
                                          <p:val>
                                            <p:fltVal val="0"/>
                                          </p:val>
                                        </p:tav>
                                        <p:tav tm="100000">
                                          <p:val>
                                            <p:strVal val="#ppt_h"/>
                                          </p:val>
                                        </p:tav>
                                      </p:tavLst>
                                    </p:anim>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D91420-3D3C-7ACB-B2E5-6383668EF2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EB0004-7DD7-6E0D-6F0B-4F9C944B8A5C}"/>
              </a:ext>
            </a:extLst>
          </p:cNvPr>
          <p:cNvSpPr>
            <a:spLocks noGrp="1"/>
          </p:cNvSpPr>
          <p:nvPr>
            <p:ph type="title"/>
          </p:nvPr>
        </p:nvSpPr>
        <p:spPr>
          <a:xfrm>
            <a:off x="432000" y="432000"/>
            <a:ext cx="11328000" cy="432000"/>
          </a:xfrm>
        </p:spPr>
        <p:txBody>
          <a:bodyPr anchor="ctr">
            <a:normAutofit/>
          </a:bodyPr>
          <a:lstStyle/>
          <a:p>
            <a:r>
              <a:rPr lang="en-US" sz="3000"/>
              <a:t>Donor Three: The Newly Engaged, Non-Donor</a:t>
            </a:r>
          </a:p>
        </p:txBody>
      </p:sp>
      <p:pic>
        <p:nvPicPr>
          <p:cNvPr id="5" name="Picture 4">
            <a:extLst>
              <a:ext uri="{FF2B5EF4-FFF2-40B4-BE49-F238E27FC236}">
                <a16:creationId xmlns:a16="http://schemas.microsoft.com/office/drawing/2014/main" id="{B236407D-0995-3651-F065-D2F6E3007D2C}"/>
              </a:ext>
            </a:extLst>
          </p:cNvPr>
          <p:cNvPicPr>
            <a:picLocks noChangeAspect="1"/>
          </p:cNvPicPr>
          <p:nvPr/>
        </p:nvPicPr>
        <p:blipFill>
          <a:blip r:embed="rId2"/>
          <a:srcRect/>
          <a:stretch/>
        </p:blipFill>
        <p:spPr>
          <a:xfrm>
            <a:off x="432000" y="1239925"/>
            <a:ext cx="2501598" cy="1667732"/>
          </a:xfrm>
          <a:prstGeom prst="rect">
            <a:avLst/>
          </a:prstGeom>
          <a:noFill/>
        </p:spPr>
      </p:pic>
      <p:graphicFrame>
        <p:nvGraphicFramePr>
          <p:cNvPr id="4" name="Table 3">
            <a:extLst>
              <a:ext uri="{FF2B5EF4-FFF2-40B4-BE49-F238E27FC236}">
                <a16:creationId xmlns:a16="http://schemas.microsoft.com/office/drawing/2014/main" id="{219048E8-A7CB-12FD-BC39-BEEB5B7B2199}"/>
              </a:ext>
            </a:extLst>
          </p:cNvPr>
          <p:cNvGraphicFramePr>
            <a:graphicFrameLocks noGrp="1"/>
          </p:cNvGraphicFramePr>
          <p:nvPr>
            <p:extLst>
              <p:ext uri="{D42A27DB-BD31-4B8C-83A1-F6EECF244321}">
                <p14:modId xmlns:p14="http://schemas.microsoft.com/office/powerpoint/2010/main" val="3834830924"/>
              </p:ext>
            </p:extLst>
          </p:nvPr>
        </p:nvGraphicFramePr>
        <p:xfrm>
          <a:off x="4155440" y="4545576"/>
          <a:ext cx="6669240" cy="809498"/>
        </p:xfrm>
        <a:graphic>
          <a:graphicData uri="http://schemas.openxmlformats.org/drawingml/2006/table">
            <a:tbl>
              <a:tblPr firstRow="1" firstCol="1" bandRow="1"/>
              <a:tblGrid>
                <a:gridCol w="6669240">
                  <a:extLst>
                    <a:ext uri="{9D8B030D-6E8A-4147-A177-3AD203B41FA5}">
                      <a16:colId xmlns:a16="http://schemas.microsoft.com/office/drawing/2014/main" val="2924297748"/>
                    </a:ext>
                  </a:extLst>
                </a:gridCol>
              </a:tblGrid>
              <a:tr h="0">
                <a:tc>
                  <a:txBody>
                    <a:bodyPr/>
                    <a:lstStyle/>
                    <a:p>
                      <a:pPr marL="0" marR="0">
                        <a:buNone/>
                        <a:tabLst>
                          <a:tab pos="5740400" algn="r"/>
                        </a:tabLst>
                      </a:pPr>
                      <a:r>
                        <a:rPr lang="en-US" sz="750">
                          <a:solidFill>
                            <a:srgbClr val="CFE0E5"/>
                          </a:solidFill>
                          <a:effectLst/>
                          <a:latin typeface="Aptos" panose="020B0004020202020204" pitchFamily="34" charset="0"/>
                          <a:ea typeface="Calibri" panose="020F0502020204030204" pitchFamily="34" charset="0"/>
                        </a:rPr>
                        <a:t>	PASTE INTO  </a:t>
                      </a:r>
                      <a:r>
                        <a:rPr lang="en-US" sz="900" b="1" spc="100">
                          <a:solidFill>
                            <a:schemeClr val="bg1"/>
                          </a:solidFill>
                          <a:effectLst/>
                          <a:latin typeface="Aptos" panose="020B0004020202020204" pitchFamily="34" charset="0"/>
                          <a:ea typeface="Cambria" panose="02040503050406030204" pitchFamily="18" charset="0"/>
                          <a:cs typeface="Cambria" panose="02040503050406030204" pitchFamily="18" charset="0"/>
                        </a:rPr>
                        <a:t>GEMINI</a:t>
                      </a:r>
                      <a:endParaRPr lang="en-US" sz="1100">
                        <a:solidFill>
                          <a:schemeClr val="bg1"/>
                        </a:solidFill>
                        <a:effectLst/>
                        <a:latin typeface="Calibri" panose="020F0502020204030204" pitchFamily="34" charset="0"/>
                        <a:ea typeface="Calibri" panose="020F0502020204030204" pitchFamily="34" charset="0"/>
                      </a:endParaRPr>
                    </a:p>
                  </a:txBody>
                  <a:tcPr marL="101600" marR="101600" marT="57150" marB="57150">
                    <a:lnL w="12700" cap="flat" cmpd="sng" algn="ctr">
                      <a:solidFill>
                        <a:srgbClr val="003D4E"/>
                      </a:solidFill>
                      <a:prstDash val="solid"/>
                      <a:round/>
                      <a:headEnd type="none" w="med" len="med"/>
                      <a:tailEnd type="none" w="med" len="med"/>
                    </a:lnL>
                    <a:lnR w="12700" cap="flat" cmpd="sng" algn="ctr">
                      <a:solidFill>
                        <a:srgbClr val="003D4E"/>
                      </a:solidFill>
                      <a:prstDash val="solid"/>
                      <a:round/>
                      <a:headEnd type="none" w="med" len="med"/>
                      <a:tailEnd type="none" w="med" len="med"/>
                    </a:lnR>
                    <a:lnT w="12700" cap="flat" cmpd="sng" algn="ctr">
                      <a:solidFill>
                        <a:srgbClr val="003D4E"/>
                      </a:solidFill>
                      <a:prstDash val="solid"/>
                      <a:round/>
                      <a:headEnd type="none" w="med" len="med"/>
                      <a:tailEnd type="none" w="med" len="med"/>
                    </a:lnT>
                    <a:lnB>
                      <a:noFill/>
                    </a:lnB>
                    <a:solidFill>
                      <a:srgbClr val="003D4E"/>
                    </a:solidFill>
                  </a:tcPr>
                </a:tc>
                <a:extLst>
                  <a:ext uri="{0D108BD9-81ED-4DB2-BD59-A6C34878D82A}">
                    <a16:rowId xmlns:a16="http://schemas.microsoft.com/office/drawing/2014/main" val="2676919134"/>
                  </a:ext>
                </a:extLst>
              </a:tr>
              <a:tr h="0">
                <a:tc>
                  <a:txBody>
                    <a:bodyPr/>
                    <a:lstStyle/>
                    <a:p>
                      <a:pPr marL="0" marR="0">
                        <a:lnSpc>
                          <a:spcPct val="120000"/>
                        </a:lnSpc>
                        <a:buNone/>
                      </a:pPr>
                      <a:r>
                        <a:rPr lang="en-US" sz="1000">
                          <a:solidFill>
                            <a:srgbClr val="2A2A2A"/>
                          </a:solidFill>
                          <a:effectLst/>
                          <a:latin typeface="Aptos" panose="020B0004020202020204" pitchFamily="34" charset="0"/>
                          <a:ea typeface="Consolas" panose="020B0609020204030204" pitchFamily="49" charset="0"/>
                          <a:cs typeface="Consolas" panose="020B0609020204030204" pitchFamily="49" charset="0"/>
                        </a:rPr>
                        <a:t>Based on this donor profile, give me 5 leading questions I can ask Danielle in a first qualification meeting to better understand her philanthropic interests, her capacity, and her connection to our mission.</a:t>
                      </a:r>
                      <a:endParaRPr lang="en-US" sz="1100">
                        <a:solidFill>
                          <a:srgbClr val="333333"/>
                        </a:solidFill>
                        <a:effectLst/>
                        <a:latin typeface="Calibri" panose="020F0502020204030204" pitchFamily="34" charset="0"/>
                        <a:ea typeface="Calibri" panose="020F0502020204030204" pitchFamily="34" charset="0"/>
                      </a:endParaRPr>
                    </a:p>
                  </a:txBody>
                  <a:tcPr marL="127000" marR="127000" marT="101600" marB="101600">
                    <a:lnL w="12700" cap="flat" cmpd="sng" algn="ctr">
                      <a:solidFill>
                        <a:srgbClr val="003D4E"/>
                      </a:solidFill>
                      <a:prstDash val="solid"/>
                      <a:round/>
                      <a:headEnd type="none" w="med" len="med"/>
                      <a:tailEnd type="none" w="med" len="med"/>
                    </a:lnL>
                    <a:lnR w="12700" cap="flat" cmpd="sng" algn="ctr">
                      <a:solidFill>
                        <a:srgbClr val="003D4E"/>
                      </a:solidFill>
                      <a:prstDash val="solid"/>
                      <a:round/>
                      <a:headEnd type="none" w="med" len="med"/>
                      <a:tailEnd type="none" w="med" len="med"/>
                    </a:lnR>
                    <a:lnT>
                      <a:noFill/>
                    </a:lnT>
                    <a:lnB w="12700" cap="flat" cmpd="sng" algn="ctr">
                      <a:solidFill>
                        <a:srgbClr val="003D4E"/>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933505093"/>
                  </a:ext>
                </a:extLst>
              </a:tr>
            </a:tbl>
          </a:graphicData>
        </a:graphic>
      </p:graphicFrame>
      <p:graphicFrame>
        <p:nvGraphicFramePr>
          <p:cNvPr id="6" name="Table 5">
            <a:extLst>
              <a:ext uri="{FF2B5EF4-FFF2-40B4-BE49-F238E27FC236}">
                <a16:creationId xmlns:a16="http://schemas.microsoft.com/office/drawing/2014/main" id="{D0BB092E-EEF7-F025-2F12-611AD6364490}"/>
              </a:ext>
            </a:extLst>
          </p:cNvPr>
          <p:cNvGraphicFramePr>
            <a:graphicFrameLocks noGrp="1"/>
          </p:cNvGraphicFramePr>
          <p:nvPr>
            <p:extLst>
              <p:ext uri="{D42A27DB-BD31-4B8C-83A1-F6EECF244321}">
                <p14:modId xmlns:p14="http://schemas.microsoft.com/office/powerpoint/2010/main" val="97640089"/>
              </p:ext>
            </p:extLst>
          </p:nvPr>
        </p:nvGraphicFramePr>
        <p:xfrm>
          <a:off x="4084319" y="1239925"/>
          <a:ext cx="6740361" cy="520700"/>
        </p:xfrm>
        <a:graphic>
          <a:graphicData uri="http://schemas.openxmlformats.org/drawingml/2006/table">
            <a:tbl>
              <a:tblPr firstRow="1" firstCol="1" bandRow="1"/>
              <a:tblGrid>
                <a:gridCol w="2246787">
                  <a:extLst>
                    <a:ext uri="{9D8B030D-6E8A-4147-A177-3AD203B41FA5}">
                      <a16:colId xmlns:a16="http://schemas.microsoft.com/office/drawing/2014/main" val="1126244381"/>
                    </a:ext>
                  </a:extLst>
                </a:gridCol>
                <a:gridCol w="2246787">
                  <a:extLst>
                    <a:ext uri="{9D8B030D-6E8A-4147-A177-3AD203B41FA5}">
                      <a16:colId xmlns:a16="http://schemas.microsoft.com/office/drawing/2014/main" val="741595562"/>
                    </a:ext>
                  </a:extLst>
                </a:gridCol>
                <a:gridCol w="2246787">
                  <a:extLst>
                    <a:ext uri="{9D8B030D-6E8A-4147-A177-3AD203B41FA5}">
                      <a16:colId xmlns:a16="http://schemas.microsoft.com/office/drawing/2014/main" val="3004726773"/>
                    </a:ext>
                  </a:extLst>
                </a:gridCol>
              </a:tblGrid>
              <a:tr h="0">
                <a:tc>
                  <a:txBody>
                    <a:bodyPr/>
                    <a:lstStyle/>
                    <a:p>
                      <a:pPr marL="0" marR="0" algn="ctr">
                        <a:spcAft>
                          <a:spcPts val="100"/>
                        </a:spcAft>
                        <a:buNone/>
                      </a:pPr>
                      <a:r>
                        <a:rPr lang="en-US" sz="1500" b="1">
                          <a:solidFill>
                            <a:srgbClr val="003D4E"/>
                          </a:solidFill>
                          <a:effectLst/>
                          <a:latin typeface="Aptos" panose="020B0004020202020204" pitchFamily="34" charset="0"/>
                          <a:ea typeface="Cambria" panose="02040503050406030204" pitchFamily="18" charset="0"/>
                          <a:cs typeface="Cambria" panose="02040503050406030204" pitchFamily="18" charset="0"/>
                        </a:rPr>
                        <a:t>$180–220K</a:t>
                      </a:r>
                      <a:endParaRPr lang="en-US" sz="1100">
                        <a:solidFill>
                          <a:srgbClr val="333333"/>
                        </a:solidFill>
                        <a:effectLst/>
                        <a:latin typeface="Calibri" panose="020F0502020204030204" pitchFamily="34" charset="0"/>
                        <a:ea typeface="Calibri" panose="020F0502020204030204" pitchFamily="34" charset="0"/>
                      </a:endParaRPr>
                    </a:p>
                    <a:p>
                      <a:pPr marL="0" marR="0" algn="ctr">
                        <a:buNone/>
                      </a:pPr>
                      <a:r>
                        <a:rPr lang="en-US" sz="750" spc="100">
                          <a:solidFill>
                            <a:srgbClr val="555555"/>
                          </a:solidFill>
                          <a:effectLst/>
                          <a:latin typeface="Aptos" panose="020B0004020202020204" pitchFamily="34" charset="0"/>
                          <a:ea typeface="Calibri" panose="020F0502020204030204" pitchFamily="34" charset="0"/>
                        </a:rPr>
                        <a:t>HOUSEHOLD INCOME</a:t>
                      </a:r>
                      <a:endParaRPr lang="en-US" sz="1100">
                        <a:solidFill>
                          <a:srgbClr val="333333"/>
                        </a:solidFill>
                        <a:effectLst/>
                        <a:latin typeface="Calibri" panose="020F0502020204030204" pitchFamily="34" charset="0"/>
                        <a:ea typeface="Calibri" panose="020F0502020204030204" pitchFamily="34" charset="0"/>
                      </a:endParaRPr>
                    </a:p>
                  </a:txBody>
                  <a:tcPr marL="63500" marR="63500" marT="82550" marB="825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EF0"/>
                    </a:solidFill>
                  </a:tcPr>
                </a:tc>
                <a:tc>
                  <a:txBody>
                    <a:bodyPr/>
                    <a:lstStyle/>
                    <a:p>
                      <a:pPr marL="0" marR="0" algn="ctr">
                        <a:spcAft>
                          <a:spcPts val="100"/>
                        </a:spcAft>
                        <a:buNone/>
                      </a:pPr>
                      <a:r>
                        <a:rPr lang="en-US" sz="1500" b="1">
                          <a:solidFill>
                            <a:srgbClr val="003D4E"/>
                          </a:solidFill>
                          <a:effectLst/>
                          <a:latin typeface="Aptos" panose="020B0004020202020204" pitchFamily="34" charset="0"/>
                          <a:ea typeface="Cambria" panose="02040503050406030204" pitchFamily="18" charset="0"/>
                          <a:cs typeface="Cambria" panose="02040503050406030204" pitchFamily="18" charset="0"/>
                        </a:rPr>
                        <a:t>$4–6K</a:t>
                      </a:r>
                      <a:endParaRPr lang="en-US" sz="1100">
                        <a:solidFill>
                          <a:srgbClr val="333333"/>
                        </a:solidFill>
                        <a:effectLst/>
                        <a:latin typeface="Calibri" panose="020F0502020204030204" pitchFamily="34" charset="0"/>
                        <a:ea typeface="Calibri" panose="020F0502020204030204" pitchFamily="34" charset="0"/>
                      </a:endParaRPr>
                    </a:p>
                    <a:p>
                      <a:pPr marL="0" marR="0" algn="ctr">
                        <a:buNone/>
                      </a:pPr>
                      <a:r>
                        <a:rPr lang="en-US" sz="750" spc="100">
                          <a:solidFill>
                            <a:srgbClr val="555555"/>
                          </a:solidFill>
                          <a:effectLst/>
                          <a:latin typeface="Aptos" panose="020B0004020202020204" pitchFamily="34" charset="0"/>
                          <a:ea typeface="Calibri" panose="020F0502020204030204" pitchFamily="34" charset="0"/>
                        </a:rPr>
                        <a:t>ANNUAL GIVING ELSEWHERE</a:t>
                      </a:r>
                      <a:endParaRPr lang="en-US" sz="1100">
                        <a:solidFill>
                          <a:srgbClr val="333333"/>
                        </a:solidFill>
                        <a:effectLst/>
                        <a:latin typeface="Calibri" panose="020F0502020204030204" pitchFamily="34" charset="0"/>
                        <a:ea typeface="Calibri" panose="020F0502020204030204" pitchFamily="34" charset="0"/>
                      </a:endParaRPr>
                    </a:p>
                  </a:txBody>
                  <a:tcPr marL="63500" marR="63500" marT="82550" marB="825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EF0"/>
                    </a:solidFill>
                  </a:tcPr>
                </a:tc>
                <a:tc>
                  <a:txBody>
                    <a:bodyPr/>
                    <a:lstStyle/>
                    <a:p>
                      <a:pPr marL="0" marR="0" algn="ctr">
                        <a:spcAft>
                          <a:spcPts val="100"/>
                        </a:spcAft>
                        <a:buNone/>
                      </a:pPr>
                      <a:r>
                        <a:rPr lang="en-US" sz="1500" b="1">
                          <a:solidFill>
                            <a:srgbClr val="003D4E"/>
                          </a:solidFill>
                          <a:effectLst/>
                          <a:latin typeface="Aptos" panose="020B0004020202020204" pitchFamily="34" charset="0"/>
                          <a:ea typeface="Cambria" panose="02040503050406030204" pitchFamily="18" charset="0"/>
                          <a:cs typeface="Cambria" panose="02040503050406030204" pitchFamily="18" charset="0"/>
                        </a:rPr>
                        <a:t>2</a:t>
                      </a:r>
                      <a:endParaRPr lang="en-US" sz="1100">
                        <a:solidFill>
                          <a:srgbClr val="333333"/>
                        </a:solidFill>
                        <a:effectLst/>
                        <a:latin typeface="Calibri" panose="020F0502020204030204" pitchFamily="34" charset="0"/>
                        <a:ea typeface="Calibri" panose="020F0502020204030204" pitchFamily="34" charset="0"/>
                      </a:endParaRPr>
                    </a:p>
                    <a:p>
                      <a:pPr marL="0" marR="0" algn="ctr">
                        <a:buNone/>
                      </a:pPr>
                      <a:r>
                        <a:rPr lang="en-US" sz="750" spc="100">
                          <a:solidFill>
                            <a:srgbClr val="555555"/>
                          </a:solidFill>
                          <a:effectLst/>
                          <a:latin typeface="Aptos" panose="020B0004020202020204" pitchFamily="34" charset="0"/>
                          <a:ea typeface="Calibri" panose="020F0502020204030204" pitchFamily="34" charset="0"/>
                        </a:rPr>
                        <a:t>VOLUNTEER TOUCHPOINTS</a:t>
                      </a:r>
                      <a:endParaRPr lang="en-US" sz="1100">
                        <a:solidFill>
                          <a:srgbClr val="333333"/>
                        </a:solidFill>
                        <a:effectLst/>
                        <a:latin typeface="Calibri" panose="020F0502020204030204" pitchFamily="34" charset="0"/>
                        <a:ea typeface="Calibri" panose="020F0502020204030204" pitchFamily="34" charset="0"/>
                      </a:endParaRPr>
                    </a:p>
                  </a:txBody>
                  <a:tcPr marL="63500" marR="63500" marT="82550" marB="8255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7EEF0"/>
                    </a:solidFill>
                  </a:tcPr>
                </a:tc>
                <a:extLst>
                  <a:ext uri="{0D108BD9-81ED-4DB2-BD59-A6C34878D82A}">
                    <a16:rowId xmlns:a16="http://schemas.microsoft.com/office/drawing/2014/main" val="1639026751"/>
                  </a:ext>
                </a:extLst>
              </a:tr>
            </a:tbl>
          </a:graphicData>
        </a:graphic>
      </p:graphicFrame>
      <p:graphicFrame>
        <p:nvGraphicFramePr>
          <p:cNvPr id="7" name="Table 6">
            <a:extLst>
              <a:ext uri="{FF2B5EF4-FFF2-40B4-BE49-F238E27FC236}">
                <a16:creationId xmlns:a16="http://schemas.microsoft.com/office/drawing/2014/main" id="{48BEF38E-B5C2-96F9-F2BA-C6DBCD8DEB86}"/>
              </a:ext>
            </a:extLst>
          </p:cNvPr>
          <p:cNvGraphicFramePr>
            <a:graphicFrameLocks noGrp="1"/>
          </p:cNvGraphicFramePr>
          <p:nvPr>
            <p:extLst>
              <p:ext uri="{D42A27DB-BD31-4B8C-83A1-F6EECF244321}">
                <p14:modId xmlns:p14="http://schemas.microsoft.com/office/powerpoint/2010/main" val="1347240555"/>
              </p:ext>
            </p:extLst>
          </p:nvPr>
        </p:nvGraphicFramePr>
        <p:xfrm>
          <a:off x="4084320" y="2073791"/>
          <a:ext cx="6740361" cy="1870583"/>
        </p:xfrm>
        <a:graphic>
          <a:graphicData uri="http://schemas.openxmlformats.org/drawingml/2006/table">
            <a:tbl>
              <a:tblPr firstRow="1" firstCol="1" bandRow="1"/>
              <a:tblGrid>
                <a:gridCol w="2246787">
                  <a:extLst>
                    <a:ext uri="{9D8B030D-6E8A-4147-A177-3AD203B41FA5}">
                      <a16:colId xmlns:a16="http://schemas.microsoft.com/office/drawing/2014/main" val="3038301050"/>
                    </a:ext>
                  </a:extLst>
                </a:gridCol>
                <a:gridCol w="2246787">
                  <a:extLst>
                    <a:ext uri="{9D8B030D-6E8A-4147-A177-3AD203B41FA5}">
                      <a16:colId xmlns:a16="http://schemas.microsoft.com/office/drawing/2014/main" val="1122032783"/>
                    </a:ext>
                  </a:extLst>
                </a:gridCol>
                <a:gridCol w="2246787">
                  <a:extLst>
                    <a:ext uri="{9D8B030D-6E8A-4147-A177-3AD203B41FA5}">
                      <a16:colId xmlns:a16="http://schemas.microsoft.com/office/drawing/2014/main" val="1900015620"/>
                    </a:ext>
                  </a:extLst>
                </a:gridCol>
              </a:tblGrid>
              <a:tr h="0">
                <a:tc>
                  <a:txBody>
                    <a:bodyPr/>
                    <a:lstStyle/>
                    <a:p>
                      <a:pPr marL="0" marR="0">
                        <a:buNone/>
                      </a:pPr>
                      <a:r>
                        <a:rPr lang="en-US" sz="800" b="1" spc="100">
                          <a:solidFill>
                            <a:srgbClr val="FFFFFF"/>
                          </a:solidFill>
                          <a:effectLst/>
                          <a:latin typeface="Aptos" panose="020B0004020202020204" pitchFamily="34" charset="0"/>
                          <a:ea typeface="Cambria" panose="02040503050406030204" pitchFamily="18" charset="0"/>
                          <a:cs typeface="Cambria" panose="02040503050406030204" pitchFamily="18" charset="0"/>
                        </a:rPr>
                        <a:t>GIVING HISTORY</a:t>
                      </a:r>
                      <a:endParaRPr lang="en-US" sz="1100">
                        <a:solidFill>
                          <a:srgbClr val="333333"/>
                        </a:solidFill>
                        <a:effectLst/>
                        <a:latin typeface="Calibri" panose="020F0502020204030204" pitchFamily="34" charset="0"/>
                        <a:ea typeface="Calibri" panose="020F0502020204030204" pitchFamily="34" charset="0"/>
                      </a:endParaRPr>
                    </a:p>
                  </a:txBody>
                  <a:tcPr marL="88900" marR="8890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303D"/>
                    </a:solidFill>
                  </a:tcPr>
                </a:tc>
                <a:tc>
                  <a:txBody>
                    <a:bodyPr/>
                    <a:lstStyle/>
                    <a:p>
                      <a:pPr marL="0" marR="0">
                        <a:buNone/>
                      </a:pPr>
                      <a:r>
                        <a:rPr lang="en-US" sz="800" b="1" spc="100">
                          <a:solidFill>
                            <a:srgbClr val="FFFFFF"/>
                          </a:solidFill>
                          <a:effectLst/>
                          <a:latin typeface="Aptos" panose="020B0004020202020204" pitchFamily="34" charset="0"/>
                          <a:ea typeface="Cambria" panose="02040503050406030204" pitchFamily="18" charset="0"/>
                          <a:cs typeface="Cambria" panose="02040503050406030204" pitchFamily="18" charset="0"/>
                        </a:rPr>
                        <a:t>WEALTH INDICATORS</a:t>
                      </a:r>
                      <a:endParaRPr lang="en-US" sz="1100">
                        <a:solidFill>
                          <a:srgbClr val="333333"/>
                        </a:solidFill>
                        <a:effectLst/>
                        <a:latin typeface="Calibri" panose="020F0502020204030204" pitchFamily="34" charset="0"/>
                        <a:ea typeface="Calibri" panose="020F0502020204030204" pitchFamily="34" charset="0"/>
                      </a:endParaRPr>
                    </a:p>
                  </a:txBody>
                  <a:tcPr marL="88900" marR="8890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303D"/>
                    </a:solidFill>
                  </a:tcPr>
                </a:tc>
                <a:tc>
                  <a:txBody>
                    <a:bodyPr/>
                    <a:lstStyle/>
                    <a:p>
                      <a:pPr marL="0" marR="0">
                        <a:buNone/>
                      </a:pPr>
                      <a:r>
                        <a:rPr lang="en-US" sz="800" b="1" spc="100">
                          <a:solidFill>
                            <a:srgbClr val="FFFFFF"/>
                          </a:solidFill>
                          <a:effectLst/>
                          <a:latin typeface="Aptos" panose="020B0004020202020204" pitchFamily="34" charset="0"/>
                          <a:ea typeface="Cambria" panose="02040503050406030204" pitchFamily="18" charset="0"/>
                          <a:cs typeface="Cambria" panose="02040503050406030204" pitchFamily="18" charset="0"/>
                        </a:rPr>
                        <a:t>ENGAGEMENT SIGNALS</a:t>
                      </a:r>
                      <a:endParaRPr lang="en-US" sz="1100">
                        <a:solidFill>
                          <a:srgbClr val="333333"/>
                        </a:solidFill>
                        <a:effectLst/>
                        <a:latin typeface="Calibri" panose="020F0502020204030204" pitchFamily="34" charset="0"/>
                        <a:ea typeface="Calibri" panose="020F0502020204030204" pitchFamily="34" charset="0"/>
                      </a:endParaRPr>
                    </a:p>
                  </a:txBody>
                  <a:tcPr marL="88900" marR="88900" marT="57150" marB="5715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303D"/>
                    </a:solidFill>
                  </a:tcPr>
                </a:tc>
                <a:extLst>
                  <a:ext uri="{0D108BD9-81ED-4DB2-BD59-A6C34878D82A}">
                    <a16:rowId xmlns:a16="http://schemas.microsoft.com/office/drawing/2014/main" val="4144823136"/>
                  </a:ext>
                </a:extLst>
              </a:tr>
              <a:tr h="0">
                <a:tc>
                  <a:txBody>
                    <a:bodyPr/>
                    <a:lstStyle/>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No giving history with the food bank yet</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Attended the spring awareness event in April as a board member's guest</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Signed up for the email list at the event</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Volunteered with her family at a Saturday event in June</a:t>
                      </a:r>
                      <a:endParaRPr lang="en-US" sz="1100">
                        <a:solidFill>
                          <a:srgbClr val="333333"/>
                        </a:solidFill>
                        <a:effectLst/>
                        <a:latin typeface="Calibri" panose="020F0502020204030204" pitchFamily="34" charset="0"/>
                        <a:ea typeface="Calibri" panose="020F0502020204030204" pitchFamily="34" charset="0"/>
                      </a:endParaRPr>
                    </a:p>
                  </a:txBody>
                  <a:tcPr marL="38100" marR="88900" marT="76200" marB="762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rgbClr val="FFFFFF"/>
                    </a:solidFill>
                  </a:tcPr>
                </a:tc>
                <a:tc>
                  <a:txBody>
                    <a:bodyPr/>
                    <a:lstStyle/>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Estimated household income $180,000–$220,000</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Owns an Indianapolis home (est. value $310,000)</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Gives an estimated $4,000–$6,000 annually to other causes</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No DAF on record, but income trajectory suggests growing capacity</a:t>
                      </a:r>
                      <a:endParaRPr lang="en-US" sz="1100">
                        <a:solidFill>
                          <a:srgbClr val="333333"/>
                        </a:solidFill>
                        <a:effectLst/>
                        <a:latin typeface="Calibri" panose="020F0502020204030204" pitchFamily="34" charset="0"/>
                        <a:ea typeface="Calibri" panose="020F0502020204030204" pitchFamily="34" charset="0"/>
                      </a:endParaRPr>
                    </a:p>
                  </a:txBody>
                  <a:tcPr marL="38100" marR="88900" marT="76200" marB="762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rgbClr val="FFFFFF"/>
                    </a:solidFill>
                  </a:tcPr>
                </a:tc>
                <a:tc>
                  <a:txBody>
                    <a:bodyPr/>
                    <a:lstStyle/>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Has opened every email since signing up</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Clicked through on a story about childhood hunger in Indianapolis</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Has asked her board contact follow-up questions about programs</a:t>
                      </a:r>
                      <a:endParaRPr lang="en-US" sz="1100">
                        <a:solidFill>
                          <a:srgbClr val="333333"/>
                        </a:solidFill>
                        <a:effectLst/>
                        <a:latin typeface="Calibri" panose="020F0502020204030204" pitchFamily="34" charset="0"/>
                        <a:ea typeface="Calibri" panose="020F0502020204030204" pitchFamily="34" charset="0"/>
                      </a:endParaRPr>
                    </a:p>
                    <a:p>
                      <a:pPr marL="342900" marR="0" lvl="0" indent="-342900">
                        <a:lnSpc>
                          <a:spcPct val="105000"/>
                        </a:lnSpc>
                        <a:spcAft>
                          <a:spcPts val="450"/>
                        </a:spcAft>
                        <a:buClr>
                          <a:srgbClr val="D38235"/>
                        </a:buClr>
                        <a:buFont typeface="Arial" panose="020B0604020202020204" pitchFamily="34" charset="0"/>
                        <a:buChar char="•"/>
                      </a:pPr>
                      <a:r>
                        <a:rPr lang="en-US" sz="900">
                          <a:solidFill>
                            <a:srgbClr val="333333"/>
                          </a:solidFill>
                          <a:effectLst/>
                          <a:latin typeface="Aptos" panose="020B0004020202020204" pitchFamily="34" charset="0"/>
                          <a:ea typeface="Calibri" panose="020F0502020204030204" pitchFamily="34" charset="0"/>
                        </a:rPr>
                        <a:t>Brings her kids to volunteer — a family-level mission connection</a:t>
                      </a:r>
                      <a:endParaRPr lang="en-US" sz="1100">
                        <a:solidFill>
                          <a:srgbClr val="333333"/>
                        </a:solidFill>
                        <a:effectLst/>
                        <a:latin typeface="Calibri" panose="020F0502020204030204" pitchFamily="34" charset="0"/>
                        <a:ea typeface="Calibri" panose="020F0502020204030204" pitchFamily="34" charset="0"/>
                      </a:endParaRPr>
                    </a:p>
                  </a:txBody>
                  <a:tcPr marL="38100" marR="88900" marT="76200" marB="7620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D8D8D8"/>
                      </a:solidFill>
                      <a:prstDash val="solid"/>
                      <a:round/>
                      <a:headEnd type="none" w="med" len="med"/>
                      <a:tailEnd type="none" w="med" len="med"/>
                    </a:lnB>
                    <a:solidFill>
                      <a:srgbClr val="FFFFFF"/>
                    </a:solidFill>
                  </a:tcPr>
                </a:tc>
                <a:extLst>
                  <a:ext uri="{0D108BD9-81ED-4DB2-BD59-A6C34878D82A}">
                    <a16:rowId xmlns:a16="http://schemas.microsoft.com/office/drawing/2014/main" val="2279144117"/>
                  </a:ext>
                </a:extLst>
              </a:tr>
            </a:tbl>
          </a:graphicData>
        </a:graphic>
      </p:graphicFrame>
      <p:sp>
        <p:nvSpPr>
          <p:cNvPr id="9" name="TextBox 8">
            <a:extLst>
              <a:ext uri="{FF2B5EF4-FFF2-40B4-BE49-F238E27FC236}">
                <a16:creationId xmlns:a16="http://schemas.microsoft.com/office/drawing/2014/main" id="{8DDFABCD-35EC-DDDB-79EC-58F95C21D6E6}"/>
              </a:ext>
            </a:extLst>
          </p:cNvPr>
          <p:cNvSpPr txBox="1"/>
          <p:nvPr/>
        </p:nvSpPr>
        <p:spPr>
          <a:xfrm>
            <a:off x="432001" y="3197061"/>
            <a:ext cx="2501598" cy="2090572"/>
          </a:xfrm>
          <a:prstGeom prst="rect">
            <a:avLst/>
          </a:prstGeom>
          <a:noFill/>
        </p:spPr>
        <p:txBody>
          <a:bodyPr wrap="square">
            <a:spAutoFit/>
          </a:bodyPr>
          <a:lstStyle/>
          <a:p>
            <a:pPr marL="0" marR="0">
              <a:lnSpc>
                <a:spcPct val="115000"/>
              </a:lnSpc>
              <a:spcAft>
                <a:spcPts val="600"/>
              </a:spcAft>
              <a:buNone/>
            </a:pPr>
            <a:r>
              <a:rPr lang="en-US" sz="1100" b="1">
                <a:solidFill>
                  <a:srgbClr val="003D4E"/>
                </a:solidFill>
                <a:effectLst/>
                <a:latin typeface="Aptos" panose="020B0004020202020204" pitchFamily="34" charset="0"/>
                <a:ea typeface="Calibri" panose="020F0502020204030204" pitchFamily="34" charset="0"/>
              </a:rPr>
              <a:t>Background.  </a:t>
            </a:r>
            <a:r>
              <a:rPr lang="en-US" sz="1100">
                <a:solidFill>
                  <a:srgbClr val="333333"/>
                </a:solidFill>
                <a:effectLst/>
                <a:latin typeface="Aptos" panose="020B0004020202020204" pitchFamily="34" charset="0"/>
                <a:ea typeface="Calibri" panose="020F0502020204030204" pitchFamily="34" charset="0"/>
              </a:rPr>
              <a:t>Danielle is a 38-year-old marketing director at a mid-sized Indianapolis tech company. She is married with two kids in elementary school and is active in her neighborhood association. She is newer to formal philanthropy but is clearly looking for a place to direct her giving.</a:t>
            </a:r>
            <a:endParaRPr lang="en-US" sz="1100">
              <a:solidFill>
                <a:srgbClr val="333333"/>
              </a:solidFill>
              <a:effectLst/>
              <a:latin typeface="Calibri" panose="020F0502020204030204" pitchFamily="34" charset="0"/>
              <a:ea typeface="Calibri" panose="020F0502020204030204" pitchFamily="34" charset="0"/>
            </a:endParaRPr>
          </a:p>
          <a:p>
            <a:pPr marL="0" marR="0">
              <a:spcAft>
                <a:spcPts val="300"/>
              </a:spcAft>
              <a:buNone/>
            </a:pPr>
            <a:r>
              <a:rPr lang="en-US" sz="1100">
                <a:solidFill>
                  <a:srgbClr val="333333"/>
                </a:solidFill>
                <a:effectLst/>
                <a:latin typeface="Aptos" panose="020B0004020202020204" pitchFamily="34" charset="0"/>
                <a:ea typeface="Calibri" panose="020F0502020204030204" pitchFamily="34" charset="0"/>
              </a:rPr>
              <a:t> </a:t>
            </a:r>
            <a:endParaRPr lang="en-US" sz="1100">
              <a:solidFill>
                <a:srgbClr val="333333"/>
              </a:solidFill>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4936593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A2930C-4783-3CBE-4B9E-AD8D5AC7B433}"/>
            </a:ext>
          </a:extLst>
        </p:cNvPr>
        <p:cNvGrpSpPr/>
        <p:nvPr/>
      </p:nvGrpSpPr>
      <p:grpSpPr>
        <a:xfrm>
          <a:off x="0" y="0"/>
          <a:ext cx="0" cy="0"/>
          <a:chOff x="0" y="0"/>
          <a:chExt cx="0" cy="0"/>
        </a:xfrm>
      </p:grpSpPr>
      <p:graphicFrame>
        <p:nvGraphicFramePr>
          <p:cNvPr id="10" name="Rectangle 2">
            <a:extLst>
              <a:ext uri="{FF2B5EF4-FFF2-40B4-BE49-F238E27FC236}">
                <a16:creationId xmlns:a16="http://schemas.microsoft.com/office/drawing/2014/main" id="{D0DBB4B7-261D-34B4-E5BC-790984C8ED77}"/>
              </a:ext>
            </a:extLst>
          </p:cNvPr>
          <p:cNvGraphicFramePr>
            <a:graphicFrameLocks/>
          </p:cNvGraphicFramePr>
          <p:nvPr/>
        </p:nvGraphicFramePr>
        <p:xfrm>
          <a:off x="72919" y="432000"/>
          <a:ext cx="11555431" cy="23795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itle 1">
            <a:extLst>
              <a:ext uri="{FF2B5EF4-FFF2-40B4-BE49-F238E27FC236}">
                <a16:creationId xmlns:a16="http://schemas.microsoft.com/office/drawing/2014/main" id="{A2E387E8-51EE-06B2-41C6-38B603CFF64C}"/>
              </a:ext>
            </a:extLst>
          </p:cNvPr>
          <p:cNvSpPr txBox="1">
            <a:spLocks/>
          </p:cNvSpPr>
          <p:nvPr/>
        </p:nvSpPr>
        <p:spPr>
          <a:xfrm>
            <a:off x="432000" y="432000"/>
            <a:ext cx="11328000" cy="432000"/>
          </a:xfrm>
          <a:prstGeom prst="rect">
            <a:avLst/>
          </a:prstGeom>
        </p:spPr>
        <p:txBody>
          <a:bodyPr vert="horz" lIns="0" tIns="0" rIns="0" bIns="0" rtlCol="0" anchor="ctr">
            <a:normAutofit/>
          </a:bodyPr>
          <a:lstStyle>
            <a:lvl1pPr algn="l" defTabSz="914400" rtl="0" eaLnBrk="1" latinLnBrk="0" hangingPunct="1">
              <a:lnSpc>
                <a:spcPct val="90000"/>
              </a:lnSpc>
              <a:spcBef>
                <a:spcPct val="0"/>
              </a:spcBef>
              <a:buNone/>
              <a:defRPr sz="3200" b="0" kern="1200" spc="0">
                <a:solidFill>
                  <a:schemeClr val="accent1"/>
                </a:solidFill>
                <a:latin typeface="Century Gothic" panose="020B0502020202020204" pitchFamily="34" charset="0"/>
                <a:ea typeface="+mj-ea"/>
                <a:cs typeface="+mj-cs"/>
              </a:defRPr>
            </a:lvl1pPr>
          </a:lstStyle>
          <a:p>
            <a:r>
              <a:rPr lang="en-US" sz="3000"/>
              <a:t>Donor Three: The Newly Engaged, Non-Donor</a:t>
            </a:r>
          </a:p>
        </p:txBody>
      </p:sp>
      <p:pic>
        <p:nvPicPr>
          <p:cNvPr id="7" name="Picture 6">
            <a:extLst>
              <a:ext uri="{FF2B5EF4-FFF2-40B4-BE49-F238E27FC236}">
                <a16:creationId xmlns:a16="http://schemas.microsoft.com/office/drawing/2014/main" id="{8DE7D893-C5B4-BE5D-4C8B-5BD45B8AFF69}"/>
              </a:ext>
            </a:extLst>
          </p:cNvPr>
          <p:cNvPicPr>
            <a:picLocks noChangeAspect="1"/>
          </p:cNvPicPr>
          <p:nvPr/>
        </p:nvPicPr>
        <p:blipFill>
          <a:blip r:embed="rId7"/>
          <a:stretch>
            <a:fillRect/>
          </a:stretch>
        </p:blipFill>
        <p:spPr>
          <a:xfrm>
            <a:off x="1161979" y="2039226"/>
            <a:ext cx="4160351" cy="4725029"/>
          </a:xfrm>
          <a:prstGeom prst="rect">
            <a:avLst/>
          </a:prstGeom>
        </p:spPr>
      </p:pic>
      <p:pic>
        <p:nvPicPr>
          <p:cNvPr id="14" name="Picture 13">
            <a:extLst>
              <a:ext uri="{FF2B5EF4-FFF2-40B4-BE49-F238E27FC236}">
                <a16:creationId xmlns:a16="http://schemas.microsoft.com/office/drawing/2014/main" id="{798CF51F-6CF6-F605-3056-59DFF121BE40}"/>
              </a:ext>
            </a:extLst>
          </p:cNvPr>
          <p:cNvPicPr>
            <a:picLocks noChangeAspect="1"/>
          </p:cNvPicPr>
          <p:nvPr/>
        </p:nvPicPr>
        <p:blipFill>
          <a:blip r:embed="rId8"/>
          <a:stretch>
            <a:fillRect/>
          </a:stretch>
        </p:blipFill>
        <p:spPr>
          <a:xfrm>
            <a:off x="5447353" y="2039226"/>
            <a:ext cx="5982640" cy="4725028"/>
          </a:xfrm>
          <a:prstGeom prst="rect">
            <a:avLst/>
          </a:prstGeom>
        </p:spPr>
      </p:pic>
    </p:spTree>
    <p:extLst>
      <p:ext uri="{BB962C8B-B14F-4D97-AF65-F5344CB8AC3E}">
        <p14:creationId xmlns:p14="http://schemas.microsoft.com/office/powerpoint/2010/main" val="9736050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D2CC0-E67B-A4F9-DEFD-3FF0A2CCA5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D70384-CC31-112F-BDAC-3E86277A81EF}"/>
              </a:ext>
            </a:extLst>
          </p:cNvPr>
          <p:cNvSpPr>
            <a:spLocks noGrp="1"/>
          </p:cNvSpPr>
          <p:nvPr>
            <p:ph type="title"/>
          </p:nvPr>
        </p:nvSpPr>
        <p:spPr/>
        <p:txBody>
          <a:bodyPr/>
          <a:lstStyle/>
          <a:p>
            <a:r>
              <a:rPr lang="en-US"/>
              <a:t>Donor Three: The Newly Engaged, Non-Donor</a:t>
            </a:r>
          </a:p>
        </p:txBody>
      </p:sp>
      <p:graphicFrame>
        <p:nvGraphicFramePr>
          <p:cNvPr id="6" name="Rectangle 2">
            <a:extLst>
              <a:ext uri="{FF2B5EF4-FFF2-40B4-BE49-F238E27FC236}">
                <a16:creationId xmlns:a16="http://schemas.microsoft.com/office/drawing/2014/main" id="{76890DFC-8339-C139-42F6-F95D35C870E2}"/>
              </a:ext>
            </a:extLst>
          </p:cNvPr>
          <p:cNvGraphicFramePr>
            <a:graphicFrameLocks noGrp="1"/>
          </p:cNvGraphicFramePr>
          <p:nvPr>
            <p:ph idx="1"/>
          </p:nvPr>
        </p:nvGraphicFramePr>
        <p:xfrm>
          <a:off x="392798" y="123290"/>
          <a:ext cx="11367202" cy="23899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B8C3B160-3907-B16A-99CB-96395C26E117}"/>
              </a:ext>
            </a:extLst>
          </p:cNvPr>
          <p:cNvPicPr>
            <a:picLocks noChangeAspect="1"/>
          </p:cNvPicPr>
          <p:nvPr/>
        </p:nvPicPr>
        <p:blipFill>
          <a:blip r:embed="rId7"/>
          <a:stretch>
            <a:fillRect/>
          </a:stretch>
        </p:blipFill>
        <p:spPr>
          <a:xfrm>
            <a:off x="2956441" y="1727029"/>
            <a:ext cx="6034079" cy="4920351"/>
          </a:xfrm>
          <a:prstGeom prst="rect">
            <a:avLst/>
          </a:prstGeom>
        </p:spPr>
      </p:pic>
    </p:spTree>
    <p:extLst>
      <p:ext uri="{BB962C8B-B14F-4D97-AF65-F5344CB8AC3E}">
        <p14:creationId xmlns:p14="http://schemas.microsoft.com/office/powerpoint/2010/main" val="89363007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D604B-2A54-BF10-1E94-D7AB664AFCAF}"/>
              </a:ext>
            </a:extLst>
          </p:cNvPr>
          <p:cNvSpPr>
            <a:spLocks noGrp="1"/>
          </p:cNvSpPr>
          <p:nvPr>
            <p:ph type="title"/>
          </p:nvPr>
        </p:nvSpPr>
        <p:spPr>
          <a:xfrm>
            <a:off x="432000" y="432000"/>
            <a:ext cx="11328000" cy="432000"/>
          </a:xfrm>
        </p:spPr>
        <p:txBody>
          <a:bodyPr anchor="ctr">
            <a:normAutofit/>
          </a:bodyPr>
          <a:lstStyle/>
          <a:p>
            <a:r>
              <a:rPr lang="en-US" sz="3000"/>
              <a:t>3 Takeaways</a:t>
            </a:r>
          </a:p>
        </p:txBody>
      </p:sp>
      <p:graphicFrame>
        <p:nvGraphicFramePr>
          <p:cNvPr id="11" name="Rectangle 2">
            <a:extLst>
              <a:ext uri="{FF2B5EF4-FFF2-40B4-BE49-F238E27FC236}">
                <a16:creationId xmlns:a16="http://schemas.microsoft.com/office/drawing/2014/main" id="{C51F8F15-C667-3B45-7524-2A8BBA47E5A0}"/>
              </a:ext>
            </a:extLst>
          </p:cNvPr>
          <p:cNvGraphicFramePr>
            <a:graphicFrameLocks noGrp="1"/>
          </p:cNvGraphicFramePr>
          <p:nvPr>
            <p:ph idx="1"/>
            <p:extLst>
              <p:ext uri="{D42A27DB-BD31-4B8C-83A1-F6EECF244321}">
                <p14:modId xmlns:p14="http://schemas.microsoft.com/office/powerpoint/2010/main" val="727238220"/>
              </p:ext>
            </p:extLst>
          </p:nvPr>
        </p:nvGraphicFramePr>
        <p:xfrm>
          <a:off x="432000" y="1169580"/>
          <a:ext cx="11328000" cy="50216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71601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560"/>
        <p:cNvGrpSpPr/>
        <p:nvPr/>
      </p:nvGrpSpPr>
      <p:grpSpPr>
        <a:xfrm>
          <a:off x="0" y="0"/>
          <a:ext cx="0" cy="0"/>
          <a:chOff x="0" y="0"/>
          <a:chExt cx="0" cy="0"/>
        </a:xfrm>
      </p:grpSpPr>
      <p:sp>
        <p:nvSpPr>
          <p:cNvPr id="561" name="Google Shape;561;p83"/>
          <p:cNvSpPr txBox="1"/>
          <p:nvPr/>
        </p:nvSpPr>
        <p:spPr>
          <a:xfrm>
            <a:off x="552168" y="1908401"/>
            <a:ext cx="10619200" cy="2677616"/>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5600" kern="0">
                <a:solidFill>
                  <a:srgbClr val="7BFCFC"/>
                </a:solidFill>
                <a:latin typeface="Red Hat Display ExtraBold"/>
                <a:ea typeface="Red Hat Display ExtraBold"/>
                <a:cs typeface="Red Hat Display ExtraBold"/>
                <a:sym typeface="Red Hat Display ExtraBold"/>
              </a:rPr>
              <a:t>Curiosity Code:</a:t>
            </a:r>
          </a:p>
          <a:p>
            <a:pPr defTabSz="1219170">
              <a:buClr>
                <a:srgbClr val="000000"/>
              </a:buClr>
              <a:buSzPts val="1100"/>
            </a:pPr>
            <a:r>
              <a:rPr lang="en" sz="5600" kern="0">
                <a:solidFill>
                  <a:srgbClr val="FFFFFF"/>
                </a:solidFill>
                <a:latin typeface="Red Hat Display ExtraBold"/>
                <a:ea typeface="Red Hat Display ExtraBold"/>
                <a:cs typeface="Red Hat Display ExtraBold"/>
                <a:sym typeface="Red Hat Display ExtraBold"/>
              </a:rPr>
              <a:t>Building a Culture of Curiosity to Thrive in the AI Era</a:t>
            </a:r>
            <a:endParaRPr sz="5600" kern="0">
              <a:solidFill>
                <a:srgbClr val="FFFFFF"/>
              </a:solidFill>
              <a:latin typeface="Red Hat Display ExtraBold"/>
              <a:ea typeface="Red Hat Display ExtraBold"/>
              <a:cs typeface="Red Hat Display ExtraBold"/>
              <a:sym typeface="Red Hat Display ExtraBold"/>
            </a:endParaRPr>
          </a:p>
        </p:txBody>
      </p:sp>
      <p:sp>
        <p:nvSpPr>
          <p:cNvPr id="562" name="Google Shape;562;p83"/>
          <p:cNvSpPr/>
          <p:nvPr/>
        </p:nvSpPr>
        <p:spPr>
          <a:xfrm>
            <a:off x="552167" y="4993200"/>
            <a:ext cx="6454400" cy="769200"/>
          </a:xfrm>
          <a:prstGeom prst="rect">
            <a:avLst/>
          </a:prstGeom>
          <a:noFill/>
          <a:ln>
            <a:noFill/>
          </a:ln>
        </p:spPr>
        <p:txBody>
          <a:bodyPr spcFirstLastPara="1" wrap="square" lIns="91433" tIns="45700" rIns="91433" bIns="45700" anchor="t" anchorCtr="0">
            <a:noAutofit/>
          </a:bodyPr>
          <a:lstStyle/>
          <a:p>
            <a:pPr defTabSz="1219170">
              <a:lnSpc>
                <a:spcPct val="125000"/>
              </a:lnSpc>
              <a:buClr>
                <a:srgbClr val="000000"/>
              </a:buClr>
              <a:buSzPts val="1100"/>
            </a:pPr>
            <a:r>
              <a:rPr lang="en" sz="2133" b="1" kern="0">
                <a:solidFill>
                  <a:srgbClr val="FFFFFF"/>
                </a:solidFill>
                <a:latin typeface="Red Hat Display"/>
                <a:ea typeface="Red Hat Display"/>
                <a:cs typeface="Red Hat Display"/>
                <a:sym typeface="Red Hat Display"/>
              </a:rPr>
              <a:t>Nathan Chappell, MBA, MNA, AIGP, CFRE</a:t>
            </a:r>
            <a:endParaRPr sz="2133" b="1" kern="0">
              <a:solidFill>
                <a:srgbClr val="FFFFFF"/>
              </a:solidFill>
              <a:latin typeface="Red Hat Display"/>
              <a:ea typeface="Red Hat Display"/>
              <a:cs typeface="Red Hat Display"/>
              <a:sym typeface="Red Hat Display"/>
            </a:endParaRPr>
          </a:p>
          <a:p>
            <a:pPr defTabSz="1219170">
              <a:lnSpc>
                <a:spcPct val="125000"/>
              </a:lnSpc>
              <a:buClr>
                <a:srgbClr val="000000"/>
              </a:buClr>
              <a:buSzPts val="1100"/>
            </a:pPr>
            <a:r>
              <a:rPr lang="en" sz="2133" b="1" kern="0">
                <a:solidFill>
                  <a:srgbClr val="FFFFFF"/>
                </a:solidFill>
                <a:latin typeface="Red Hat Display"/>
                <a:ea typeface="Red Hat Display"/>
                <a:cs typeface="Red Hat Display"/>
                <a:sym typeface="Red Hat Display"/>
              </a:rPr>
              <a:t>Chief AI Officer, Virtuous</a:t>
            </a:r>
            <a:endParaRPr sz="2133" b="1" kern="0">
              <a:solidFill>
                <a:srgbClr val="FFFFFF"/>
              </a:solidFill>
              <a:latin typeface="Red Hat Display"/>
              <a:ea typeface="Red Hat Display"/>
              <a:cs typeface="Red Hat Display"/>
              <a:sym typeface="Red Hat Display"/>
            </a:endParaRPr>
          </a:p>
        </p:txBody>
      </p:sp>
      <p:pic>
        <p:nvPicPr>
          <p:cNvPr id="563" name="Google Shape;563;p83"/>
          <p:cNvPicPr preferRelativeResize="0"/>
          <p:nvPr/>
        </p:nvPicPr>
        <p:blipFill>
          <a:blip r:embed="rId4">
            <a:alphaModFix/>
          </a:blip>
          <a:stretch>
            <a:fillRect/>
          </a:stretch>
        </p:blipFill>
        <p:spPr>
          <a:xfrm>
            <a:off x="651700" y="752200"/>
            <a:ext cx="1399387" cy="256400"/>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304E83-A4F0-49C5-BB01-F5773509A2B3}"/>
              </a:ext>
            </a:extLst>
          </p:cNvPr>
          <p:cNvSpPr>
            <a:spLocks noGrp="1"/>
          </p:cNvSpPr>
          <p:nvPr>
            <p:ph type="title"/>
          </p:nvPr>
        </p:nvSpPr>
        <p:spPr>
          <a:xfrm>
            <a:off x="432000" y="432000"/>
            <a:ext cx="11340000" cy="432000"/>
          </a:xfrm>
        </p:spPr>
        <p:txBody>
          <a:bodyPr/>
          <a:lstStyle/>
          <a:p>
            <a:r>
              <a:rPr lang="en-US"/>
              <a:t>Beyond the Demonstration</a:t>
            </a:r>
          </a:p>
        </p:txBody>
      </p:sp>
      <p:sp>
        <p:nvSpPr>
          <p:cNvPr id="4" name="Text Placeholder 3">
            <a:extLst>
              <a:ext uri="{FF2B5EF4-FFF2-40B4-BE49-F238E27FC236}">
                <a16:creationId xmlns:a16="http://schemas.microsoft.com/office/drawing/2014/main" id="{6AB259A0-0017-492F-A0DC-4B70C7052AE0}"/>
              </a:ext>
            </a:extLst>
          </p:cNvPr>
          <p:cNvSpPr>
            <a:spLocks noGrp="1"/>
          </p:cNvSpPr>
          <p:nvPr>
            <p:ph type="body" idx="1"/>
          </p:nvPr>
        </p:nvSpPr>
        <p:spPr>
          <a:xfrm>
            <a:off x="432000" y="2158550"/>
            <a:ext cx="5472000" cy="360000"/>
          </a:xfrm>
        </p:spPr>
        <p:txBody>
          <a:bodyPr/>
          <a:lstStyle/>
          <a:p>
            <a:r>
              <a:rPr lang="en-US"/>
              <a:t>What You Just Experienced:</a:t>
            </a:r>
          </a:p>
        </p:txBody>
      </p:sp>
      <p:sp>
        <p:nvSpPr>
          <p:cNvPr id="6" name="Text Placeholder 5">
            <a:extLst>
              <a:ext uri="{FF2B5EF4-FFF2-40B4-BE49-F238E27FC236}">
                <a16:creationId xmlns:a16="http://schemas.microsoft.com/office/drawing/2014/main" id="{B237D1CA-B91A-410E-A968-D017BBE99F99}"/>
              </a:ext>
            </a:extLst>
          </p:cNvPr>
          <p:cNvSpPr>
            <a:spLocks noGrp="1"/>
          </p:cNvSpPr>
          <p:nvPr>
            <p:ph type="body" sz="quarter" idx="13"/>
          </p:nvPr>
        </p:nvSpPr>
        <p:spPr>
          <a:xfrm>
            <a:off x="6300000" y="2159075"/>
            <a:ext cx="5472000" cy="358775"/>
          </a:xfrm>
        </p:spPr>
        <p:txBody>
          <a:bodyPr/>
          <a:lstStyle/>
          <a:p>
            <a:r>
              <a:rPr lang="en-US"/>
              <a:t>What’s Possible:</a:t>
            </a:r>
          </a:p>
        </p:txBody>
      </p:sp>
      <p:sp>
        <p:nvSpPr>
          <p:cNvPr id="3" name="TextBox 2">
            <a:extLst>
              <a:ext uri="{FF2B5EF4-FFF2-40B4-BE49-F238E27FC236}">
                <a16:creationId xmlns:a16="http://schemas.microsoft.com/office/drawing/2014/main" id="{CD4FE8C7-2C43-B897-AED3-2F74D034DA68}"/>
              </a:ext>
            </a:extLst>
          </p:cNvPr>
          <p:cNvSpPr txBox="1"/>
          <p:nvPr/>
        </p:nvSpPr>
        <p:spPr>
          <a:xfrm>
            <a:off x="432000" y="2936240"/>
            <a:ext cx="4099357" cy="2308324"/>
          </a:xfrm>
          <a:prstGeom prst="rect">
            <a:avLst/>
          </a:prstGeom>
          <a:noFill/>
        </p:spPr>
        <p:txBody>
          <a:bodyPr wrap="square" rtlCol="0">
            <a:spAutoFit/>
          </a:bodyPr>
          <a:lstStyle/>
          <a:p>
            <a:pPr marL="285750" indent="-285750">
              <a:buFont typeface="Arial" panose="020B0604020202020204" pitchFamily="34" charset="0"/>
              <a:buChar char="•"/>
            </a:pPr>
            <a:r>
              <a:rPr lang="en-US">
                <a:latin typeface="Aptos Light" panose="020B0004020202020204" pitchFamily="34" charset="0"/>
              </a:rPr>
              <a:t>AI supporting individual donor relationships</a:t>
            </a:r>
          </a:p>
          <a:p>
            <a:pPr marL="285750" indent="-285750">
              <a:buFont typeface="Arial" panose="020B0604020202020204" pitchFamily="34" charset="0"/>
              <a:buChar char="•"/>
            </a:pPr>
            <a:r>
              <a:rPr lang="en-US">
                <a:latin typeface="Aptos Light" panose="020B0004020202020204" pitchFamily="34" charset="0"/>
              </a:rPr>
              <a:t>Personalized recommendations</a:t>
            </a:r>
          </a:p>
          <a:p>
            <a:pPr marL="285750" indent="-285750">
              <a:buFont typeface="Arial" panose="020B0604020202020204" pitchFamily="34" charset="0"/>
              <a:buChar char="•"/>
            </a:pPr>
            <a:r>
              <a:rPr lang="en-US">
                <a:latin typeface="Aptos Light" panose="020B0004020202020204" pitchFamily="34" charset="0"/>
              </a:rPr>
              <a:t>Individual context</a:t>
            </a:r>
          </a:p>
          <a:p>
            <a:pPr marL="285750" indent="-285750">
              <a:buFont typeface="Arial" panose="020B0604020202020204" pitchFamily="34" charset="0"/>
              <a:buChar char="•"/>
            </a:pPr>
            <a:r>
              <a:rPr lang="en-US">
                <a:latin typeface="Aptos Light" panose="020B0004020202020204" pitchFamily="34" charset="0"/>
              </a:rPr>
              <a:t>Three interactions</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
        <p:nvSpPr>
          <p:cNvPr id="12" name="TextBox 11">
            <a:extLst>
              <a:ext uri="{FF2B5EF4-FFF2-40B4-BE49-F238E27FC236}">
                <a16:creationId xmlns:a16="http://schemas.microsoft.com/office/drawing/2014/main" id="{81BF322A-F7F0-66DB-5759-65B78E3C16AB}"/>
              </a:ext>
            </a:extLst>
          </p:cNvPr>
          <p:cNvSpPr txBox="1"/>
          <p:nvPr/>
        </p:nvSpPr>
        <p:spPr>
          <a:xfrm>
            <a:off x="5904000" y="2936240"/>
            <a:ext cx="4099357" cy="2031325"/>
          </a:xfrm>
          <a:prstGeom prst="rect">
            <a:avLst/>
          </a:prstGeom>
          <a:noFill/>
        </p:spPr>
        <p:txBody>
          <a:bodyPr wrap="square" rtlCol="0">
            <a:spAutoFit/>
          </a:bodyPr>
          <a:lstStyle/>
          <a:p>
            <a:pPr marL="285750" indent="-285750">
              <a:buFont typeface="Arial" panose="020B0604020202020204" pitchFamily="34" charset="0"/>
              <a:buChar char="•"/>
            </a:pPr>
            <a:r>
              <a:rPr lang="en-US">
                <a:latin typeface="Aptos Light" panose="020B0004020202020204" pitchFamily="34" charset="0"/>
              </a:rPr>
              <a:t>AI supporting all of your donor relationships</a:t>
            </a:r>
          </a:p>
          <a:p>
            <a:pPr marL="285750" indent="-285750">
              <a:buFont typeface="Arial" panose="020B0604020202020204" pitchFamily="34" charset="0"/>
              <a:buChar char="•"/>
            </a:pPr>
            <a:r>
              <a:rPr lang="en-US">
                <a:latin typeface="Aptos Light" panose="020B0004020202020204" pitchFamily="34" charset="0"/>
              </a:rPr>
              <a:t>Consistent, scalable engagement</a:t>
            </a:r>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a:p>
            <a:pPr marL="285750" indent="-285750">
              <a:buFont typeface="Arial" panose="020B0604020202020204" pitchFamily="34" charset="0"/>
              <a:buChar char="•"/>
            </a:pPr>
            <a:endParaRPr lang="en-US"/>
          </a:p>
        </p:txBody>
      </p:sp>
    </p:spTree>
    <p:extLst>
      <p:ext uri="{BB962C8B-B14F-4D97-AF65-F5344CB8AC3E}">
        <p14:creationId xmlns:p14="http://schemas.microsoft.com/office/powerpoint/2010/main" val="3188837873"/>
      </p:ext>
    </p:extLst>
  </p:cSld>
  <p:clrMapOvr>
    <a:masterClrMapping/>
  </p:clrMapOvr>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0F52258E-46CD-4836-B4F5-E95024F61800}"/>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BA59F84F-5D14-A5AB-51EC-0CD118CAC715}"/>
              </a:ext>
            </a:extLst>
          </p:cNvPr>
          <p:cNvSpPr>
            <a:spLocks noGrp="1"/>
          </p:cNvSpPr>
          <p:nvPr>
            <p:ph type="title"/>
          </p:nvPr>
        </p:nvSpPr>
        <p:spPr>
          <a:xfrm>
            <a:off x="643959" y="3264922"/>
            <a:ext cx="5134966" cy="1488054"/>
          </a:xfrm>
        </p:spPr>
        <p:txBody>
          <a:bodyPr/>
          <a:lstStyle/>
          <a:p>
            <a:r>
              <a:rPr lang="en-US" sz="4000"/>
              <a:t>Donor Engagement Innovation Panel</a:t>
            </a:r>
          </a:p>
        </p:txBody>
      </p:sp>
      <p:pic>
        <p:nvPicPr>
          <p:cNvPr id="4" name="Picture 3">
            <a:extLst>
              <a:ext uri="{FF2B5EF4-FFF2-40B4-BE49-F238E27FC236}">
                <a16:creationId xmlns:a16="http://schemas.microsoft.com/office/drawing/2014/main" id="{98EC6D12-BCE6-E80D-907E-9E1D2BE3AA9E}"/>
              </a:ext>
            </a:extLst>
          </p:cNvPr>
          <p:cNvPicPr>
            <a:picLocks noChangeAspect="1"/>
          </p:cNvPicPr>
          <p:nvPr/>
        </p:nvPicPr>
        <p:blipFill>
          <a:blip r:embed="rId3"/>
          <a:stretch>
            <a:fillRect/>
          </a:stretch>
        </p:blipFill>
        <p:spPr>
          <a:xfrm>
            <a:off x="1339776" y="-59267"/>
            <a:ext cx="2827867" cy="2827867"/>
          </a:xfrm>
          <a:prstGeom prst="rect">
            <a:avLst/>
          </a:prstGeom>
        </p:spPr>
      </p:pic>
    </p:spTree>
    <p:extLst>
      <p:ext uri="{BB962C8B-B14F-4D97-AF65-F5344CB8AC3E}">
        <p14:creationId xmlns:p14="http://schemas.microsoft.com/office/powerpoint/2010/main" val="94454052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41642-6DAD-51FE-C737-0CA2B5C7DF6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99FAD9-B791-A0A3-48A3-665314906559}"/>
              </a:ext>
            </a:extLst>
          </p:cNvPr>
          <p:cNvSpPr>
            <a:spLocks noGrp="1"/>
          </p:cNvSpPr>
          <p:nvPr>
            <p:ph type="title"/>
          </p:nvPr>
        </p:nvSpPr>
        <p:spPr/>
        <p:txBody>
          <a:bodyPr/>
          <a:lstStyle/>
          <a:p>
            <a:r>
              <a:rPr lang="en-US"/>
              <a:t>Panelists and Moderator</a:t>
            </a:r>
            <a:endParaRPr lang="en-US">
              <a:solidFill>
                <a:schemeClr val="accent1"/>
              </a:solidFill>
            </a:endParaRPr>
          </a:p>
        </p:txBody>
      </p:sp>
      <p:sp>
        <p:nvSpPr>
          <p:cNvPr id="3" name="Text Placeholder 2">
            <a:extLst>
              <a:ext uri="{FF2B5EF4-FFF2-40B4-BE49-F238E27FC236}">
                <a16:creationId xmlns:a16="http://schemas.microsoft.com/office/drawing/2014/main" id="{4B9D972E-4EE2-33DB-0C85-E175B2EDA378}"/>
              </a:ext>
            </a:extLst>
          </p:cNvPr>
          <p:cNvSpPr>
            <a:spLocks noGrp="1"/>
          </p:cNvSpPr>
          <p:nvPr>
            <p:ph type="body" sz="quarter" idx="32"/>
          </p:nvPr>
        </p:nvSpPr>
        <p:spPr/>
        <p:txBody>
          <a:bodyPr/>
          <a:lstStyle/>
          <a:p>
            <a:r>
              <a:rPr lang="en-US">
                <a:solidFill>
                  <a:schemeClr val="accent2"/>
                </a:solidFill>
              </a:rPr>
              <a:t> </a:t>
            </a:r>
          </a:p>
        </p:txBody>
      </p:sp>
      <p:grpSp>
        <p:nvGrpSpPr>
          <p:cNvPr id="32" name="Group 31">
            <a:extLst>
              <a:ext uri="{FF2B5EF4-FFF2-40B4-BE49-F238E27FC236}">
                <a16:creationId xmlns:a16="http://schemas.microsoft.com/office/drawing/2014/main" id="{33FA2C77-D3AB-772F-56F4-93E326B16995}"/>
              </a:ext>
            </a:extLst>
          </p:cNvPr>
          <p:cNvGrpSpPr/>
          <p:nvPr/>
        </p:nvGrpSpPr>
        <p:grpSpPr>
          <a:xfrm>
            <a:off x="3239897" y="1507390"/>
            <a:ext cx="2953069" cy="4066856"/>
            <a:chOff x="4992482" y="2102729"/>
            <a:chExt cx="2106297" cy="2976525"/>
          </a:xfrm>
        </p:grpSpPr>
        <p:sp>
          <p:nvSpPr>
            <p:cNvPr id="10" name="TextBox 33">
              <a:extLst>
                <a:ext uri="{FF2B5EF4-FFF2-40B4-BE49-F238E27FC236}">
                  <a16:creationId xmlns:a16="http://schemas.microsoft.com/office/drawing/2014/main" id="{D54A20F9-B846-8C83-9AEC-2E999D57F1D4}"/>
                </a:ext>
              </a:extLst>
            </p:cNvPr>
            <p:cNvSpPr txBox="1"/>
            <p:nvPr/>
          </p:nvSpPr>
          <p:spPr>
            <a:xfrm>
              <a:off x="4992482" y="4195761"/>
              <a:ext cx="2106297" cy="883493"/>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i="0" u="none" strike="noStrike" kern="1200" cap="none" spc="0" normalizeH="0" baseline="0" noProof="0">
                  <a:ln>
                    <a:noFill/>
                  </a:ln>
                  <a:solidFill>
                    <a:schemeClr val="accent2"/>
                  </a:solidFill>
                  <a:effectLst/>
                  <a:uLnTx/>
                  <a:uFillTx/>
                  <a:latin typeface="Aptos" panose="020B0004020202020204" pitchFamily="34" charset="0"/>
                  <a:ea typeface="Helios Extended Bold"/>
                  <a:cs typeface="Helios Extended Bold"/>
                  <a:sym typeface="Helios Extended Bold"/>
                </a:rPr>
                <a:t>Panelist</a:t>
              </a:r>
            </a:p>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1"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t>Courtney Roberts</a:t>
              </a:r>
            </a:p>
            <a:p>
              <a:pPr marL="0" marR="0" lvl="0" indent="0" algn="ctr" defTabSz="609539" rtl="0" eaLnBrk="1" fontAlgn="auto" latinLnBrk="0" hangingPunct="1">
                <a:lnSpc>
                  <a:spcPts val="1929"/>
                </a:lnSpc>
                <a:spcBef>
                  <a:spcPts val="0"/>
                </a:spcBef>
                <a:spcAft>
                  <a:spcPts val="0"/>
                </a:spcAft>
                <a:buClrTx/>
                <a:buSzTx/>
                <a:buFontTx/>
                <a:buNone/>
                <a:tabLst/>
                <a:defRPr/>
              </a:pPr>
              <a:r>
                <a:rPr lang="en-US" sz="1400">
                  <a:solidFill>
                    <a:srgbClr val="16161E"/>
                  </a:solidFill>
                  <a:latin typeface="Aptos" panose="020B0004020202020204" pitchFamily="34" charset="0"/>
                  <a:ea typeface="Helios Extended Bold"/>
                  <a:cs typeface="Helios Extended Bold"/>
                  <a:sym typeface="Helios Extended"/>
                </a:rPr>
                <a:t>President and CEO</a:t>
              </a:r>
            </a:p>
            <a:p>
              <a:pPr marL="0" marR="0" lvl="0" indent="0" algn="ctr" defTabSz="609539" rtl="0" eaLnBrk="1" fontAlgn="auto" latinLnBrk="0" hangingPunct="1">
                <a:lnSpc>
                  <a:spcPts val="1929"/>
                </a:lnSpc>
                <a:spcBef>
                  <a:spcPts val="0"/>
                </a:spcBef>
                <a:spcAft>
                  <a:spcPts val="0"/>
                </a:spcAft>
                <a:buClrTx/>
                <a:buSzTx/>
                <a:buFontTx/>
                <a:buNone/>
                <a:tabLst/>
                <a:defRPr/>
              </a:pPr>
              <a:r>
                <a:rPr lang="en-US" sz="1400">
                  <a:solidFill>
                    <a:schemeClr val="accent2"/>
                  </a:solidFill>
                  <a:latin typeface="Aptos" panose="020B0004020202020204" pitchFamily="34" charset="0"/>
                  <a:ea typeface="Helios Extended"/>
                  <a:cs typeface="Helios Extended"/>
                  <a:sym typeface="Helios Extended"/>
                </a:rPr>
                <a:t>Riley Children’s Foundation</a:t>
              </a:r>
            </a:p>
            <a:p>
              <a:pPr marL="0" marR="0" lvl="0" indent="0" algn="ctr" defTabSz="609539" rtl="0" eaLnBrk="1" fontAlgn="auto" latinLnBrk="0" hangingPunct="1">
                <a:lnSpc>
                  <a:spcPts val="1929"/>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endParaRPr>
            </a:p>
          </p:txBody>
        </p:sp>
        <p:grpSp>
          <p:nvGrpSpPr>
            <p:cNvPr id="27" name="Group 26">
              <a:extLst>
                <a:ext uri="{FF2B5EF4-FFF2-40B4-BE49-F238E27FC236}">
                  <a16:creationId xmlns:a16="http://schemas.microsoft.com/office/drawing/2014/main" id="{1AC33508-58B2-32A9-2FF0-5FA431A05410}"/>
                </a:ext>
              </a:extLst>
            </p:cNvPr>
            <p:cNvGrpSpPr/>
            <p:nvPr/>
          </p:nvGrpSpPr>
          <p:grpSpPr>
            <a:xfrm>
              <a:off x="5279005" y="2102729"/>
              <a:ext cx="1533253" cy="2061009"/>
              <a:chOff x="5279005" y="2102729"/>
              <a:chExt cx="1533253" cy="2061009"/>
            </a:xfrm>
          </p:grpSpPr>
          <p:grpSp>
            <p:nvGrpSpPr>
              <p:cNvPr id="5" name="Group 8">
                <a:extLst>
                  <a:ext uri="{FF2B5EF4-FFF2-40B4-BE49-F238E27FC236}">
                    <a16:creationId xmlns:a16="http://schemas.microsoft.com/office/drawing/2014/main" id="{C7831D4B-C02E-9EF8-4E50-BE8F9A1B67F7}"/>
                  </a:ext>
                </a:extLst>
              </p:cNvPr>
              <p:cNvGrpSpPr/>
              <p:nvPr/>
            </p:nvGrpSpPr>
            <p:grpSpPr>
              <a:xfrm>
                <a:off x="5279005" y="2102729"/>
                <a:ext cx="1533253" cy="2061009"/>
                <a:chOff x="0" y="0"/>
                <a:chExt cx="812800" cy="812800"/>
              </a:xfrm>
            </p:grpSpPr>
            <p:sp>
              <p:nvSpPr>
                <p:cNvPr id="6" name="Freeform 9">
                  <a:extLst>
                    <a:ext uri="{FF2B5EF4-FFF2-40B4-BE49-F238E27FC236}">
                      <a16:creationId xmlns:a16="http://schemas.microsoft.com/office/drawing/2014/main" id="{A3EDEB40-2FAC-B3A6-1F9E-C8B3D8D7855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sp>
              <p:nvSpPr>
                <p:cNvPr id="7" name="TextBox 10">
                  <a:extLst>
                    <a:ext uri="{FF2B5EF4-FFF2-40B4-BE49-F238E27FC236}">
                      <a16:creationId xmlns:a16="http://schemas.microsoft.com/office/drawing/2014/main" id="{37D41CFC-460B-3BF2-738E-A7AADA98DB6F}"/>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680"/>
                    </a:lnSpc>
                    <a:spcBef>
                      <a:spcPts val="0"/>
                    </a:spcBef>
                    <a:spcAft>
                      <a:spcPts val="0"/>
                    </a:spcAft>
                    <a:buClrTx/>
                    <a:buSzTx/>
                    <a:buFontTx/>
                    <a:buNone/>
                    <a:tabLst/>
                    <a:defRPr/>
                  </a:pPr>
                  <a:endParaRPr kumimoji="0" sz="800" b="0" i="0" u="none" strike="noStrike" kern="1200" cap="none" spc="0" normalizeH="0" baseline="0" noProof="0">
                    <a:ln>
                      <a:noFill/>
                    </a:ln>
                    <a:solidFill>
                      <a:srgbClr val="232527"/>
                    </a:solidFill>
                    <a:effectLst/>
                    <a:uLnTx/>
                    <a:uFillTx/>
                    <a:latin typeface="Univers Condensed"/>
                    <a:ea typeface="+mn-ea"/>
                    <a:cs typeface="+mn-cs"/>
                  </a:endParaRPr>
                </a:p>
              </p:txBody>
            </p:sp>
          </p:grpSp>
          <p:pic>
            <p:nvPicPr>
              <p:cNvPr id="16" name="Picture 15">
                <a:extLst>
                  <a:ext uri="{FF2B5EF4-FFF2-40B4-BE49-F238E27FC236}">
                    <a16:creationId xmlns:a16="http://schemas.microsoft.com/office/drawing/2014/main" id="{BF4120D9-9CEB-717F-F50C-416949D5C6E0}"/>
                  </a:ext>
                </a:extLst>
              </p:cNvPr>
              <p:cNvPicPr>
                <a:picLocks noChangeAspect="1"/>
              </p:cNvPicPr>
              <p:nvPr/>
            </p:nvPicPr>
            <p:blipFill>
              <a:blip r:embed="rId3"/>
              <a:srcRect l="13617" r="13617"/>
              <a:stretch/>
            </p:blipFill>
            <p:spPr>
              <a:xfrm>
                <a:off x="5391311" y="2215712"/>
                <a:ext cx="1308640" cy="1845444"/>
              </a:xfrm>
              <a:prstGeom prst="ellipse">
                <a:avLst/>
              </a:prstGeom>
            </p:spPr>
          </p:pic>
        </p:grpSp>
      </p:grpSp>
      <p:grpSp>
        <p:nvGrpSpPr>
          <p:cNvPr id="33" name="Group 32">
            <a:extLst>
              <a:ext uri="{FF2B5EF4-FFF2-40B4-BE49-F238E27FC236}">
                <a16:creationId xmlns:a16="http://schemas.microsoft.com/office/drawing/2014/main" id="{DE11BA70-00AB-4CB4-344B-A729F3C8C653}"/>
              </a:ext>
            </a:extLst>
          </p:cNvPr>
          <p:cNvGrpSpPr/>
          <p:nvPr/>
        </p:nvGrpSpPr>
        <p:grpSpPr>
          <a:xfrm>
            <a:off x="9256850" y="1507391"/>
            <a:ext cx="2067105" cy="4321209"/>
            <a:chOff x="9656969" y="2139833"/>
            <a:chExt cx="1533253" cy="3197464"/>
          </a:xfrm>
        </p:grpSpPr>
        <p:sp>
          <p:nvSpPr>
            <p:cNvPr id="12" name="TextBox 37">
              <a:extLst>
                <a:ext uri="{FF2B5EF4-FFF2-40B4-BE49-F238E27FC236}">
                  <a16:creationId xmlns:a16="http://schemas.microsoft.com/office/drawing/2014/main" id="{F4D34CF2-8BD4-9384-14FF-06CEFE0B7132}"/>
                </a:ext>
              </a:extLst>
            </p:cNvPr>
            <p:cNvSpPr txBox="1"/>
            <p:nvPr/>
          </p:nvSpPr>
          <p:spPr>
            <a:xfrm>
              <a:off x="9656969" y="4263796"/>
              <a:ext cx="1533253" cy="107350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i="0" u="none" strike="noStrike" kern="1200" cap="none" spc="0" normalizeH="0" baseline="0" noProof="0">
                  <a:ln>
                    <a:noFill/>
                  </a:ln>
                  <a:solidFill>
                    <a:schemeClr val="accent2"/>
                  </a:solidFill>
                  <a:effectLst/>
                  <a:uLnTx/>
                  <a:uFillTx/>
                  <a:latin typeface="Aptos" panose="020B0004020202020204" pitchFamily="34" charset="0"/>
                  <a:ea typeface="Helios Extended Bold"/>
                  <a:cs typeface="Helios Extended Bold"/>
                  <a:sym typeface="Helios Extended Bold"/>
                </a:rPr>
                <a:t>Moderator</a:t>
              </a:r>
            </a:p>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ptos" panose="020B0004020202020204" pitchFamily="34" charset="0"/>
                  <a:ea typeface="Helios Extended Bold"/>
                  <a:cs typeface="Helios Extended Bold"/>
                  <a:sym typeface="Helios Extended Bold"/>
                </a:rPr>
                <a:t>Ted Grossnickle</a:t>
              </a:r>
              <a:br>
                <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Bold"/>
                  <a:cs typeface="Helios Extended Bold"/>
                  <a:sym typeface="Helios Extended Bold"/>
                </a:rPr>
              </a:br>
              <a:r>
                <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a:cs typeface="Helios Extended"/>
                  <a:sym typeface="Helios Extended"/>
                </a:rPr>
                <a:t>Senior Consultant and Co-Founder</a:t>
              </a:r>
            </a:p>
            <a:p>
              <a:pPr marL="0" marR="0" lvl="0" indent="0" algn="ctr" defTabSz="609539" rtl="0" eaLnBrk="1" fontAlgn="auto" latinLnBrk="0" hangingPunct="1">
                <a:lnSpc>
                  <a:spcPts val="1929"/>
                </a:lnSpc>
                <a:spcBef>
                  <a:spcPts val="0"/>
                </a:spcBef>
                <a:spcAft>
                  <a:spcPts val="0"/>
                </a:spcAft>
                <a:buClrTx/>
                <a:buSzTx/>
                <a:buFontTx/>
                <a:buNone/>
                <a:tabLst/>
                <a:defRPr/>
              </a:pPr>
              <a:r>
                <a:rPr lang="en-US" sz="1400">
                  <a:solidFill>
                    <a:schemeClr val="accent2"/>
                  </a:solidFill>
                  <a:latin typeface="Aptos" panose="020B0004020202020204" pitchFamily="34" charset="0"/>
                  <a:ea typeface="Helios Extended"/>
                  <a:cs typeface="Helios Extended"/>
                  <a:sym typeface="Helios Extended"/>
                </a:rPr>
                <a:t>JGA</a:t>
              </a:r>
            </a:p>
            <a:p>
              <a:pPr marL="0" marR="0" lvl="0" indent="0" algn="ctr" defTabSz="609539" rtl="0" eaLnBrk="1" fontAlgn="auto" latinLnBrk="0" hangingPunct="1">
                <a:lnSpc>
                  <a:spcPts val="1929"/>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endParaRPr>
            </a:p>
          </p:txBody>
        </p:sp>
        <p:sp>
          <p:nvSpPr>
            <p:cNvPr id="19" name="Freeform 9">
              <a:extLst>
                <a:ext uri="{FF2B5EF4-FFF2-40B4-BE49-F238E27FC236}">
                  <a16:creationId xmlns:a16="http://schemas.microsoft.com/office/drawing/2014/main" id="{CD608D36-3559-C437-3A03-563FA814B2E8}"/>
                </a:ext>
              </a:extLst>
            </p:cNvPr>
            <p:cNvSpPr/>
            <p:nvPr/>
          </p:nvSpPr>
          <p:spPr>
            <a:xfrm>
              <a:off x="9656969" y="2139833"/>
              <a:ext cx="1533253" cy="207879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pic>
          <p:nvPicPr>
            <p:cNvPr id="24" name="Picture 23">
              <a:extLst>
                <a:ext uri="{FF2B5EF4-FFF2-40B4-BE49-F238E27FC236}">
                  <a16:creationId xmlns:a16="http://schemas.microsoft.com/office/drawing/2014/main" id="{E3767929-070C-E906-E4FE-F05F1B12B544}"/>
                </a:ext>
              </a:extLst>
            </p:cNvPr>
            <p:cNvPicPr>
              <a:picLocks noChangeAspect="1"/>
            </p:cNvPicPr>
            <p:nvPr/>
          </p:nvPicPr>
          <p:blipFill>
            <a:blip r:embed="rId4"/>
            <a:srcRect t="4959" b="4959"/>
            <a:stretch/>
          </p:blipFill>
          <p:spPr>
            <a:xfrm>
              <a:off x="9745805" y="2243339"/>
              <a:ext cx="1373509" cy="1851440"/>
            </a:xfrm>
            <a:prstGeom prst="ellipse">
              <a:avLst/>
            </a:prstGeom>
          </p:spPr>
        </p:pic>
      </p:grpSp>
      <p:grpSp>
        <p:nvGrpSpPr>
          <p:cNvPr id="4" name="Group 3">
            <a:extLst>
              <a:ext uri="{FF2B5EF4-FFF2-40B4-BE49-F238E27FC236}">
                <a16:creationId xmlns:a16="http://schemas.microsoft.com/office/drawing/2014/main" id="{C7B2E100-50A4-D7DF-0FBF-04EC67C7BBBC}"/>
              </a:ext>
            </a:extLst>
          </p:cNvPr>
          <p:cNvGrpSpPr/>
          <p:nvPr/>
        </p:nvGrpSpPr>
        <p:grpSpPr>
          <a:xfrm>
            <a:off x="6096000" y="1507391"/>
            <a:ext cx="2953069" cy="4310513"/>
            <a:chOff x="4992482" y="2102729"/>
            <a:chExt cx="2106297" cy="3154857"/>
          </a:xfrm>
        </p:grpSpPr>
        <p:sp>
          <p:nvSpPr>
            <p:cNvPr id="8" name="TextBox 33">
              <a:extLst>
                <a:ext uri="{FF2B5EF4-FFF2-40B4-BE49-F238E27FC236}">
                  <a16:creationId xmlns:a16="http://schemas.microsoft.com/office/drawing/2014/main" id="{1B87F176-C544-136A-CA7F-2A29A775412A}"/>
                </a:ext>
              </a:extLst>
            </p:cNvPr>
            <p:cNvSpPr txBox="1"/>
            <p:nvPr/>
          </p:nvSpPr>
          <p:spPr>
            <a:xfrm>
              <a:off x="4992482" y="4195761"/>
              <a:ext cx="2106297" cy="106182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i="0" u="none" strike="noStrike" kern="1200" cap="none" spc="0" normalizeH="0" baseline="0" noProof="0">
                  <a:ln>
                    <a:noFill/>
                  </a:ln>
                  <a:solidFill>
                    <a:schemeClr val="accent2"/>
                  </a:solidFill>
                  <a:effectLst/>
                  <a:uLnTx/>
                  <a:uFillTx/>
                  <a:latin typeface="Aptos" panose="020B0004020202020204" pitchFamily="34" charset="0"/>
                  <a:ea typeface="Helios Extended Bold"/>
                  <a:cs typeface="Helios Extended Bold"/>
                  <a:sym typeface="Helios Extended Bold"/>
                </a:rPr>
                <a:t>Panelist</a:t>
              </a:r>
            </a:p>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1"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t>Jeannie Infante</a:t>
              </a:r>
              <a:br>
                <a:rPr kumimoji="0" lang="en-US" sz="1400" b="0"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br>
              <a:r>
                <a:rPr lang="en-US" sz="1400">
                  <a:solidFill>
                    <a:srgbClr val="16161E"/>
                  </a:solidFill>
                  <a:latin typeface="Aptos" panose="020B0004020202020204" pitchFamily="34" charset="0"/>
                  <a:ea typeface="Helios Extended Bold"/>
                  <a:cs typeface="Helios Extended Bold"/>
                  <a:sym typeface="Helios Extended"/>
                </a:rPr>
                <a:t>Vice President of Advancement</a:t>
              </a:r>
            </a:p>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rPr>
                <a:t>The Children’s Museum of Indianapolis</a:t>
              </a:r>
            </a:p>
            <a:p>
              <a:pPr marL="0" marR="0" lvl="0" indent="0" algn="ctr" defTabSz="609539" rtl="0" eaLnBrk="1" fontAlgn="auto" latinLnBrk="0" hangingPunct="1">
                <a:lnSpc>
                  <a:spcPts val="1929"/>
                </a:lnSpc>
                <a:spcBef>
                  <a:spcPts val="0"/>
                </a:spcBef>
                <a:spcAft>
                  <a:spcPts val="0"/>
                </a:spcAft>
                <a:buClrTx/>
                <a:buSzTx/>
                <a:buFontTx/>
                <a:buNone/>
                <a:tabLst/>
                <a:defRPr/>
              </a:pPr>
              <a:endPar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endParaRPr>
            </a:p>
          </p:txBody>
        </p:sp>
        <p:grpSp>
          <p:nvGrpSpPr>
            <p:cNvPr id="9" name="Group 8">
              <a:extLst>
                <a:ext uri="{FF2B5EF4-FFF2-40B4-BE49-F238E27FC236}">
                  <a16:creationId xmlns:a16="http://schemas.microsoft.com/office/drawing/2014/main" id="{806470B1-AF06-7BCC-5152-89D134427CE8}"/>
                </a:ext>
              </a:extLst>
            </p:cNvPr>
            <p:cNvGrpSpPr/>
            <p:nvPr/>
          </p:nvGrpSpPr>
          <p:grpSpPr>
            <a:xfrm>
              <a:off x="5279005" y="2102729"/>
              <a:ext cx="1533253" cy="2061009"/>
              <a:chOff x="5279005" y="2102729"/>
              <a:chExt cx="1533253" cy="2061009"/>
            </a:xfrm>
          </p:grpSpPr>
          <p:grpSp>
            <p:nvGrpSpPr>
              <p:cNvPr id="11" name="Group 8">
                <a:extLst>
                  <a:ext uri="{FF2B5EF4-FFF2-40B4-BE49-F238E27FC236}">
                    <a16:creationId xmlns:a16="http://schemas.microsoft.com/office/drawing/2014/main" id="{FF92B380-0B7A-657E-22B8-0FBE5767E975}"/>
                  </a:ext>
                </a:extLst>
              </p:cNvPr>
              <p:cNvGrpSpPr/>
              <p:nvPr/>
            </p:nvGrpSpPr>
            <p:grpSpPr>
              <a:xfrm>
                <a:off x="5279005" y="2102729"/>
                <a:ext cx="1533253" cy="2061009"/>
                <a:chOff x="0" y="0"/>
                <a:chExt cx="812800" cy="812800"/>
              </a:xfrm>
            </p:grpSpPr>
            <p:sp>
              <p:nvSpPr>
                <p:cNvPr id="14" name="Freeform 9">
                  <a:extLst>
                    <a:ext uri="{FF2B5EF4-FFF2-40B4-BE49-F238E27FC236}">
                      <a16:creationId xmlns:a16="http://schemas.microsoft.com/office/drawing/2014/main" id="{EFA01EEB-2373-C533-2520-6C42090121C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sp>
              <p:nvSpPr>
                <p:cNvPr id="15" name="TextBox 10">
                  <a:extLst>
                    <a:ext uri="{FF2B5EF4-FFF2-40B4-BE49-F238E27FC236}">
                      <a16:creationId xmlns:a16="http://schemas.microsoft.com/office/drawing/2014/main" id="{A280C083-02A6-211C-D9D3-07E1F362B826}"/>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680"/>
                    </a:lnSpc>
                    <a:spcBef>
                      <a:spcPts val="0"/>
                    </a:spcBef>
                    <a:spcAft>
                      <a:spcPts val="0"/>
                    </a:spcAft>
                    <a:buClrTx/>
                    <a:buSzTx/>
                    <a:buFontTx/>
                    <a:buNone/>
                    <a:tabLst/>
                    <a:defRPr/>
                  </a:pPr>
                  <a:endParaRPr kumimoji="0" sz="800" b="0" i="0" u="none" strike="noStrike" kern="1200" cap="none" spc="0" normalizeH="0" baseline="0" noProof="0">
                    <a:ln>
                      <a:noFill/>
                    </a:ln>
                    <a:solidFill>
                      <a:srgbClr val="232527"/>
                    </a:solidFill>
                    <a:effectLst/>
                    <a:uLnTx/>
                    <a:uFillTx/>
                    <a:latin typeface="Univers Condensed"/>
                    <a:ea typeface="+mn-ea"/>
                    <a:cs typeface="+mn-cs"/>
                  </a:endParaRPr>
                </a:p>
              </p:txBody>
            </p:sp>
          </p:grpSp>
          <p:pic>
            <p:nvPicPr>
              <p:cNvPr id="13" name="Picture 12">
                <a:extLst>
                  <a:ext uri="{FF2B5EF4-FFF2-40B4-BE49-F238E27FC236}">
                    <a16:creationId xmlns:a16="http://schemas.microsoft.com/office/drawing/2014/main" id="{25824664-5BD5-3F16-F96E-A9593C68C46E}"/>
                  </a:ext>
                </a:extLst>
              </p:cNvPr>
              <p:cNvPicPr>
                <a:picLocks noChangeAspect="1"/>
              </p:cNvPicPr>
              <p:nvPr/>
            </p:nvPicPr>
            <p:blipFill>
              <a:blip r:embed="rId5"/>
              <a:srcRect l="13617" r="13617"/>
              <a:stretch/>
            </p:blipFill>
            <p:spPr>
              <a:xfrm>
                <a:off x="5391311" y="2215712"/>
                <a:ext cx="1308640" cy="1845444"/>
              </a:xfrm>
              <a:prstGeom prst="ellipse">
                <a:avLst/>
              </a:prstGeom>
            </p:spPr>
          </p:pic>
        </p:grpSp>
      </p:grpSp>
      <p:grpSp>
        <p:nvGrpSpPr>
          <p:cNvPr id="17" name="Group 16">
            <a:extLst>
              <a:ext uri="{FF2B5EF4-FFF2-40B4-BE49-F238E27FC236}">
                <a16:creationId xmlns:a16="http://schemas.microsoft.com/office/drawing/2014/main" id="{90DEAC71-72C5-BEC7-5DE5-702A0237F4FA}"/>
              </a:ext>
            </a:extLst>
          </p:cNvPr>
          <p:cNvGrpSpPr/>
          <p:nvPr/>
        </p:nvGrpSpPr>
        <p:grpSpPr>
          <a:xfrm>
            <a:off x="355388" y="1507390"/>
            <a:ext cx="2953069" cy="4310513"/>
            <a:chOff x="4992482" y="2102729"/>
            <a:chExt cx="2106297" cy="3154857"/>
          </a:xfrm>
        </p:grpSpPr>
        <p:sp>
          <p:nvSpPr>
            <p:cNvPr id="18" name="TextBox 33">
              <a:extLst>
                <a:ext uri="{FF2B5EF4-FFF2-40B4-BE49-F238E27FC236}">
                  <a16:creationId xmlns:a16="http://schemas.microsoft.com/office/drawing/2014/main" id="{D1DD95D7-45CA-A320-3E1C-ACAE8F571463}"/>
                </a:ext>
              </a:extLst>
            </p:cNvPr>
            <p:cNvSpPr txBox="1"/>
            <p:nvPr/>
          </p:nvSpPr>
          <p:spPr>
            <a:xfrm>
              <a:off x="4992482" y="4195761"/>
              <a:ext cx="2106297" cy="1061825"/>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lvl="0" algn="ctr">
                <a:lnSpc>
                  <a:spcPts val="1929"/>
                </a:lnSpc>
                <a:defRPr/>
              </a:pPr>
              <a:r>
                <a:rPr kumimoji="0" lang="en-US" sz="1400" i="0" u="none" strike="noStrike" kern="1200" cap="none" spc="0" normalizeH="0" baseline="0" noProof="0">
                  <a:ln>
                    <a:noFill/>
                  </a:ln>
                  <a:solidFill>
                    <a:schemeClr val="accent2"/>
                  </a:solidFill>
                  <a:effectLst/>
                  <a:uLnTx/>
                  <a:uFillTx/>
                  <a:latin typeface="Aptos" panose="020B0004020202020204" pitchFamily="34" charset="0"/>
                  <a:ea typeface="Helios Extended Bold"/>
                  <a:cs typeface="Helios Extended Bold"/>
                  <a:sym typeface="Helios Extended Bold"/>
                </a:rPr>
                <a:t>Panelist</a:t>
              </a:r>
            </a:p>
            <a:p>
              <a:pPr lvl="0" algn="ctr">
                <a:lnSpc>
                  <a:spcPts val="1929"/>
                </a:lnSpc>
                <a:defRPr/>
              </a:pPr>
              <a:r>
                <a:rPr kumimoji="0" lang="en-US" sz="1400" b="1"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t>Jean Crosby</a:t>
              </a:r>
              <a:br>
                <a:rPr kumimoji="0" lang="en-US" sz="1400" b="0"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br>
              <a:r>
                <a:rPr lang="en-US" sz="1400">
                  <a:latin typeface="Aptos" panose="020B0004020202020204" pitchFamily="34" charset="0"/>
                </a:rPr>
                <a:t> President, Ball State Foundation &amp; Alumni Association/Vice President for University Advancement</a:t>
              </a:r>
              <a:endParaRPr lang="en-US" sz="1400">
                <a:solidFill>
                  <a:srgbClr val="16161E"/>
                </a:solidFill>
                <a:latin typeface="Aptos" panose="020B0004020202020204" pitchFamily="34" charset="0"/>
                <a:ea typeface="Helios Extended Bold"/>
                <a:cs typeface="Helios Extended Bold"/>
                <a:sym typeface="Helios Extended"/>
              </a:endParaRPr>
            </a:p>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rPr>
                <a:t>Ball State University</a:t>
              </a:r>
            </a:p>
          </p:txBody>
        </p:sp>
        <p:grpSp>
          <p:nvGrpSpPr>
            <p:cNvPr id="20" name="Group 19">
              <a:extLst>
                <a:ext uri="{FF2B5EF4-FFF2-40B4-BE49-F238E27FC236}">
                  <a16:creationId xmlns:a16="http://schemas.microsoft.com/office/drawing/2014/main" id="{206A1721-9E6E-2595-A2F0-FC286AB950C7}"/>
                </a:ext>
              </a:extLst>
            </p:cNvPr>
            <p:cNvGrpSpPr/>
            <p:nvPr/>
          </p:nvGrpSpPr>
          <p:grpSpPr>
            <a:xfrm>
              <a:off x="5279005" y="2102729"/>
              <a:ext cx="1533253" cy="2061009"/>
              <a:chOff x="5279005" y="2102729"/>
              <a:chExt cx="1533253" cy="2061009"/>
            </a:xfrm>
          </p:grpSpPr>
          <p:grpSp>
            <p:nvGrpSpPr>
              <p:cNvPr id="21" name="Group 8">
                <a:extLst>
                  <a:ext uri="{FF2B5EF4-FFF2-40B4-BE49-F238E27FC236}">
                    <a16:creationId xmlns:a16="http://schemas.microsoft.com/office/drawing/2014/main" id="{CC5C8C27-32FE-0ADE-44D4-63D0BC5D4F8D}"/>
                  </a:ext>
                </a:extLst>
              </p:cNvPr>
              <p:cNvGrpSpPr/>
              <p:nvPr/>
            </p:nvGrpSpPr>
            <p:grpSpPr>
              <a:xfrm>
                <a:off x="5279005" y="2102729"/>
                <a:ext cx="1533253" cy="2061009"/>
                <a:chOff x="0" y="0"/>
                <a:chExt cx="812800" cy="812800"/>
              </a:xfrm>
            </p:grpSpPr>
            <p:sp>
              <p:nvSpPr>
                <p:cNvPr id="23" name="Freeform 9">
                  <a:extLst>
                    <a:ext uri="{FF2B5EF4-FFF2-40B4-BE49-F238E27FC236}">
                      <a16:creationId xmlns:a16="http://schemas.microsoft.com/office/drawing/2014/main" id="{43AC5478-1039-2DCC-1AAE-9C794E89A52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sp>
              <p:nvSpPr>
                <p:cNvPr id="25" name="TextBox 10">
                  <a:extLst>
                    <a:ext uri="{FF2B5EF4-FFF2-40B4-BE49-F238E27FC236}">
                      <a16:creationId xmlns:a16="http://schemas.microsoft.com/office/drawing/2014/main" id="{79CDFF88-4BAC-C65E-B1C5-FEDC4229A100}"/>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680"/>
                    </a:lnSpc>
                    <a:spcBef>
                      <a:spcPts val="0"/>
                    </a:spcBef>
                    <a:spcAft>
                      <a:spcPts val="0"/>
                    </a:spcAft>
                    <a:buClrTx/>
                    <a:buSzTx/>
                    <a:buFontTx/>
                    <a:buNone/>
                    <a:tabLst/>
                    <a:defRPr/>
                  </a:pPr>
                  <a:endParaRPr kumimoji="0" sz="800" b="0" i="0" u="none" strike="noStrike" kern="1200" cap="none" spc="0" normalizeH="0" baseline="0" noProof="0">
                    <a:ln>
                      <a:noFill/>
                    </a:ln>
                    <a:solidFill>
                      <a:srgbClr val="232527"/>
                    </a:solidFill>
                    <a:effectLst/>
                    <a:uLnTx/>
                    <a:uFillTx/>
                    <a:latin typeface="Univers Condensed"/>
                    <a:ea typeface="+mn-ea"/>
                    <a:cs typeface="+mn-cs"/>
                  </a:endParaRPr>
                </a:p>
              </p:txBody>
            </p:sp>
          </p:grpSp>
          <p:pic>
            <p:nvPicPr>
              <p:cNvPr id="22" name="Picture 21">
                <a:extLst>
                  <a:ext uri="{FF2B5EF4-FFF2-40B4-BE49-F238E27FC236}">
                    <a16:creationId xmlns:a16="http://schemas.microsoft.com/office/drawing/2014/main" id="{F6892AF9-4788-394A-DD24-B0DE33708DE7}"/>
                  </a:ext>
                </a:extLst>
              </p:cNvPr>
              <p:cNvPicPr>
                <a:picLocks noChangeAspect="1"/>
              </p:cNvPicPr>
              <p:nvPr/>
            </p:nvPicPr>
            <p:blipFill>
              <a:blip r:embed="rId6"/>
              <a:srcRect l="13617" r="13617"/>
              <a:stretch/>
            </p:blipFill>
            <p:spPr>
              <a:xfrm>
                <a:off x="5391311" y="2215712"/>
                <a:ext cx="1308640" cy="1845444"/>
              </a:xfrm>
              <a:prstGeom prst="ellipse">
                <a:avLst/>
              </a:prstGeom>
            </p:spPr>
          </p:pic>
        </p:grpSp>
      </p:grpSp>
    </p:spTree>
    <p:extLst>
      <p:ext uri="{BB962C8B-B14F-4D97-AF65-F5344CB8AC3E}">
        <p14:creationId xmlns:p14="http://schemas.microsoft.com/office/powerpoint/2010/main" val="12614976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791D2194-BBB8-52EC-8261-674DE0EB3AC0}"/>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9EE7E8C3-9E2B-1F4A-69CB-847F85DA951B}"/>
              </a:ext>
            </a:extLst>
          </p:cNvPr>
          <p:cNvSpPr>
            <a:spLocks noGrp="1"/>
          </p:cNvSpPr>
          <p:nvPr>
            <p:ph type="title"/>
          </p:nvPr>
        </p:nvSpPr>
        <p:spPr>
          <a:xfrm>
            <a:off x="643958" y="3264921"/>
            <a:ext cx="5756841" cy="2440553"/>
          </a:xfrm>
        </p:spPr>
        <p:txBody>
          <a:bodyPr/>
          <a:lstStyle/>
          <a:p>
            <a:r>
              <a:rPr lang="en-US" sz="3600"/>
              <a:t>Interactive Activity:</a:t>
            </a:r>
            <a:br>
              <a:rPr lang="en-US" sz="3600"/>
            </a:br>
            <a:r>
              <a:rPr lang="en-US" sz="3600"/>
              <a:t>How Are You Responding to the Changing Donor Environment?</a:t>
            </a:r>
          </a:p>
        </p:txBody>
      </p:sp>
      <p:pic>
        <p:nvPicPr>
          <p:cNvPr id="4" name="Picture 3">
            <a:extLst>
              <a:ext uri="{FF2B5EF4-FFF2-40B4-BE49-F238E27FC236}">
                <a16:creationId xmlns:a16="http://schemas.microsoft.com/office/drawing/2014/main" id="{EF9FB159-A2BC-E990-744A-E3C7C20A192C}"/>
              </a:ext>
            </a:extLst>
          </p:cNvPr>
          <p:cNvPicPr>
            <a:picLocks noChangeAspect="1"/>
          </p:cNvPicPr>
          <p:nvPr/>
        </p:nvPicPr>
        <p:blipFill>
          <a:blip r:embed="rId3"/>
          <a:stretch>
            <a:fillRect/>
          </a:stretch>
        </p:blipFill>
        <p:spPr>
          <a:xfrm>
            <a:off x="1339776" y="-59267"/>
            <a:ext cx="2827867" cy="2827867"/>
          </a:xfrm>
          <a:prstGeom prst="rect">
            <a:avLst/>
          </a:prstGeom>
        </p:spPr>
      </p:pic>
    </p:spTree>
    <p:extLst>
      <p:ext uri="{BB962C8B-B14F-4D97-AF65-F5344CB8AC3E}">
        <p14:creationId xmlns:p14="http://schemas.microsoft.com/office/powerpoint/2010/main" val="33750414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41C2E-F575-E164-0A4B-773E538503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689A82-1229-E6F9-14A2-9F2A6B0D19BA}"/>
              </a:ext>
            </a:extLst>
          </p:cNvPr>
          <p:cNvSpPr>
            <a:spLocks noGrp="1"/>
          </p:cNvSpPr>
          <p:nvPr>
            <p:ph type="title"/>
          </p:nvPr>
        </p:nvSpPr>
        <p:spPr/>
        <p:txBody>
          <a:bodyPr/>
          <a:lstStyle/>
          <a:p>
            <a:r>
              <a:rPr lang="en-US"/>
              <a:t>Presenter</a:t>
            </a:r>
            <a:endParaRPr lang="en-US">
              <a:solidFill>
                <a:schemeClr val="accent1"/>
              </a:solidFill>
            </a:endParaRPr>
          </a:p>
        </p:txBody>
      </p:sp>
      <p:sp>
        <p:nvSpPr>
          <p:cNvPr id="3" name="Text Placeholder 2">
            <a:extLst>
              <a:ext uri="{FF2B5EF4-FFF2-40B4-BE49-F238E27FC236}">
                <a16:creationId xmlns:a16="http://schemas.microsoft.com/office/drawing/2014/main" id="{313B603F-FB80-9040-B30F-5BF9CF0C8D0B}"/>
              </a:ext>
            </a:extLst>
          </p:cNvPr>
          <p:cNvSpPr>
            <a:spLocks noGrp="1"/>
          </p:cNvSpPr>
          <p:nvPr>
            <p:ph type="body" sz="quarter" idx="32"/>
          </p:nvPr>
        </p:nvSpPr>
        <p:spPr/>
        <p:txBody>
          <a:bodyPr/>
          <a:lstStyle/>
          <a:p>
            <a:r>
              <a:rPr lang="en-US">
                <a:solidFill>
                  <a:schemeClr val="accent2"/>
                </a:solidFill>
              </a:rPr>
              <a:t> </a:t>
            </a:r>
          </a:p>
        </p:txBody>
      </p:sp>
      <p:grpSp>
        <p:nvGrpSpPr>
          <p:cNvPr id="33" name="Group 32">
            <a:extLst>
              <a:ext uri="{FF2B5EF4-FFF2-40B4-BE49-F238E27FC236}">
                <a16:creationId xmlns:a16="http://schemas.microsoft.com/office/drawing/2014/main" id="{9E500970-FEB8-11E3-497F-BEA11C1CA98D}"/>
              </a:ext>
            </a:extLst>
          </p:cNvPr>
          <p:cNvGrpSpPr/>
          <p:nvPr/>
        </p:nvGrpSpPr>
        <p:grpSpPr>
          <a:xfrm>
            <a:off x="5062447" y="1368000"/>
            <a:ext cx="2067105" cy="3590239"/>
            <a:chOff x="9656969" y="2139833"/>
            <a:chExt cx="1533253" cy="2656585"/>
          </a:xfrm>
        </p:grpSpPr>
        <p:sp>
          <p:nvSpPr>
            <p:cNvPr id="12" name="TextBox 37">
              <a:extLst>
                <a:ext uri="{FF2B5EF4-FFF2-40B4-BE49-F238E27FC236}">
                  <a16:creationId xmlns:a16="http://schemas.microsoft.com/office/drawing/2014/main" id="{17EBC8F5-F15C-4035-5032-8737E4BC7DE9}"/>
                </a:ext>
              </a:extLst>
            </p:cNvPr>
            <p:cNvSpPr txBox="1"/>
            <p:nvPr/>
          </p:nvSpPr>
          <p:spPr>
            <a:xfrm>
              <a:off x="9656969" y="4263796"/>
              <a:ext cx="1533253" cy="532622"/>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1" i="0" u="none" strike="noStrike" kern="1200" cap="none" spc="0" normalizeH="0" baseline="0" noProof="0">
                  <a:ln>
                    <a:noFill/>
                  </a:ln>
                  <a:solidFill>
                    <a:srgbClr val="000000"/>
                  </a:solidFill>
                  <a:effectLst/>
                  <a:uLnTx/>
                  <a:uFillTx/>
                  <a:latin typeface="Aptos" panose="020B0004020202020204" pitchFamily="34" charset="0"/>
                  <a:ea typeface="Helios Extended Bold"/>
                  <a:cs typeface="Helios Extended Bold"/>
                  <a:sym typeface="Helios Extended Bold"/>
                </a:rPr>
                <a:t>Gina Haze</a:t>
              </a:r>
              <a:br>
                <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Bold"/>
                  <a:cs typeface="Helios Extended Bold"/>
                  <a:sym typeface="Helios Extended Bold"/>
                </a:rPr>
              </a:br>
              <a:r>
                <a:rPr lang="en-US" sz="1400">
                  <a:solidFill>
                    <a:srgbClr val="000000"/>
                  </a:solidFill>
                  <a:latin typeface="Aptos" panose="020B0004020202020204" pitchFamily="34" charset="0"/>
                  <a:ea typeface="Helios Extended Bold"/>
                  <a:cs typeface="Helios Extended Bold"/>
                  <a:sym typeface="Helios Extended"/>
                </a:rPr>
                <a:t>Associate</a:t>
              </a:r>
              <a:endPar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a:cs typeface="Helios Extended"/>
                <a:sym typeface="Helios Extended"/>
              </a:endParaRPr>
            </a:p>
            <a:p>
              <a:pPr marL="0" marR="0" lvl="0" indent="0" algn="ctr" defTabSz="609539" rtl="0" eaLnBrk="1" fontAlgn="auto" latinLnBrk="0" hangingPunct="1">
                <a:lnSpc>
                  <a:spcPts val="1929"/>
                </a:lnSpc>
                <a:spcBef>
                  <a:spcPts val="0"/>
                </a:spcBef>
                <a:spcAft>
                  <a:spcPts val="0"/>
                </a:spcAft>
                <a:buClrTx/>
                <a:buSzTx/>
                <a:buFontTx/>
                <a:buNone/>
                <a:tabLst/>
                <a:defRPr/>
              </a:pPr>
              <a:r>
                <a:rPr kumimoji="0" lang="en-US" sz="1400" b="0" i="0" u="none" strike="noStrike" kern="1200" cap="none" spc="0" normalizeH="0" baseline="0" noProof="0">
                  <a:ln>
                    <a:noFill/>
                  </a:ln>
                  <a:solidFill>
                    <a:srgbClr val="D38235"/>
                  </a:solidFill>
                  <a:effectLst/>
                  <a:uLnTx/>
                  <a:uFillTx/>
                  <a:latin typeface="Aptos" panose="020B0004020202020204" pitchFamily="34" charset="0"/>
                  <a:ea typeface="Helios Extended"/>
                  <a:cs typeface="Helios Extended"/>
                  <a:sym typeface="Helios Extended"/>
                </a:rPr>
                <a:t>JGA</a:t>
              </a:r>
            </a:p>
          </p:txBody>
        </p:sp>
        <p:sp>
          <p:nvSpPr>
            <p:cNvPr id="19" name="Freeform 9">
              <a:extLst>
                <a:ext uri="{FF2B5EF4-FFF2-40B4-BE49-F238E27FC236}">
                  <a16:creationId xmlns:a16="http://schemas.microsoft.com/office/drawing/2014/main" id="{890C409C-0884-A3DE-6B6A-F6CE44E6E73B}"/>
                </a:ext>
              </a:extLst>
            </p:cNvPr>
            <p:cNvSpPr/>
            <p:nvPr/>
          </p:nvSpPr>
          <p:spPr>
            <a:xfrm>
              <a:off x="9656969" y="2139833"/>
              <a:ext cx="1533253" cy="207879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pic>
          <p:nvPicPr>
            <p:cNvPr id="24" name="Picture 23">
              <a:extLst>
                <a:ext uri="{FF2B5EF4-FFF2-40B4-BE49-F238E27FC236}">
                  <a16:creationId xmlns:a16="http://schemas.microsoft.com/office/drawing/2014/main" id="{A1C8EF0D-6DF2-59C5-79C1-9BBFB1139A02}"/>
                </a:ext>
              </a:extLst>
            </p:cNvPr>
            <p:cNvPicPr>
              <a:picLocks noChangeAspect="1"/>
            </p:cNvPicPr>
            <p:nvPr/>
          </p:nvPicPr>
          <p:blipFill>
            <a:blip r:embed="rId3"/>
            <a:srcRect t="4959" b="4959"/>
            <a:stretch/>
          </p:blipFill>
          <p:spPr>
            <a:xfrm>
              <a:off x="9745805" y="2243339"/>
              <a:ext cx="1373509" cy="1851440"/>
            </a:xfrm>
            <a:prstGeom prst="ellipse">
              <a:avLst/>
            </a:prstGeom>
          </p:spPr>
        </p:pic>
      </p:grpSp>
    </p:spTree>
    <p:extLst>
      <p:ext uri="{BB962C8B-B14F-4D97-AF65-F5344CB8AC3E}">
        <p14:creationId xmlns:p14="http://schemas.microsoft.com/office/powerpoint/2010/main" val="137674383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80234D-234C-A3C4-C360-B020F7F27909}"/>
              </a:ext>
            </a:extLst>
          </p:cNvPr>
          <p:cNvSpPr>
            <a:spLocks noGrp="1"/>
          </p:cNvSpPr>
          <p:nvPr>
            <p:ph type="title"/>
          </p:nvPr>
        </p:nvSpPr>
        <p:spPr>
          <a:xfrm>
            <a:off x="432000" y="431999"/>
            <a:ext cx="11645700" cy="987225"/>
          </a:xfrm>
        </p:spPr>
        <p:txBody>
          <a:bodyPr/>
          <a:lstStyle/>
          <a:p>
            <a:r>
              <a:rPr lang="en-US"/>
              <a:t>Interactive Activity: How Are You Responding to the Changing Donor Environment?</a:t>
            </a:r>
          </a:p>
        </p:txBody>
      </p:sp>
      <p:sp>
        <p:nvSpPr>
          <p:cNvPr id="7" name="Rectangle: Rounded Corners 6">
            <a:extLst>
              <a:ext uri="{FF2B5EF4-FFF2-40B4-BE49-F238E27FC236}">
                <a16:creationId xmlns:a16="http://schemas.microsoft.com/office/drawing/2014/main" id="{DF27938B-B7C4-A29E-2675-F0EA8C988185}"/>
              </a:ext>
            </a:extLst>
          </p:cNvPr>
          <p:cNvSpPr/>
          <p:nvPr/>
        </p:nvSpPr>
        <p:spPr>
          <a:xfrm>
            <a:off x="432000" y="2657474"/>
            <a:ext cx="3079630" cy="227647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atin typeface="Aptos Light" panose="020B0004020202020204" pitchFamily="34" charset="0"/>
              </a:rPr>
              <a:t>Given the generational shifts and our evolving economy, how have you changed the way that you've communicated with your donors?</a:t>
            </a:r>
            <a:endParaRPr kumimoji="0" lang="en-US" sz="2000" b="0" i="0" u="none" strike="noStrike" kern="1200" cap="none" spc="0" normalizeH="0" baseline="0" noProof="0">
              <a:ln>
                <a:noFill/>
              </a:ln>
              <a:solidFill>
                <a:srgbClr val="FFFFFF"/>
              </a:solidFill>
              <a:effectLst/>
              <a:uLnTx/>
              <a:uFillTx/>
              <a:latin typeface="Aptos Light" panose="020B0004020202020204" pitchFamily="34" charset="0"/>
            </a:endParaRPr>
          </a:p>
        </p:txBody>
      </p:sp>
      <p:sp>
        <p:nvSpPr>
          <p:cNvPr id="8" name="Rectangle: Rounded Corners 7">
            <a:extLst>
              <a:ext uri="{FF2B5EF4-FFF2-40B4-BE49-F238E27FC236}">
                <a16:creationId xmlns:a16="http://schemas.microsoft.com/office/drawing/2014/main" id="{FC13F1AC-9DD1-9870-A7AA-5613DA9E6EEB}"/>
              </a:ext>
            </a:extLst>
          </p:cNvPr>
          <p:cNvSpPr/>
          <p:nvPr/>
        </p:nvSpPr>
        <p:spPr>
          <a:xfrm>
            <a:off x="4550053" y="2657474"/>
            <a:ext cx="3079630" cy="2276475"/>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atin typeface="Aptos Light" panose="020B0004020202020204" pitchFamily="34" charset="0"/>
              </a:rPr>
              <a:t>From what you heard this morning, what will you apply to your own donor engagement strategies?</a:t>
            </a:r>
            <a:endParaRPr kumimoji="0" lang="en-US" sz="2000" b="0" i="0" u="none" strike="noStrike" kern="1200" cap="none" spc="0" normalizeH="0" baseline="0" noProof="0">
              <a:ln>
                <a:noFill/>
              </a:ln>
              <a:solidFill>
                <a:srgbClr val="FFFFFF"/>
              </a:solidFill>
              <a:effectLst/>
              <a:uLnTx/>
              <a:uFillTx/>
              <a:latin typeface="Aptos Light" panose="020B0004020202020204" pitchFamily="34" charset="0"/>
            </a:endParaRPr>
          </a:p>
        </p:txBody>
      </p:sp>
      <p:sp>
        <p:nvSpPr>
          <p:cNvPr id="9" name="Rectangle: Rounded Corners 8">
            <a:extLst>
              <a:ext uri="{FF2B5EF4-FFF2-40B4-BE49-F238E27FC236}">
                <a16:creationId xmlns:a16="http://schemas.microsoft.com/office/drawing/2014/main" id="{F68DCB01-A5D5-557F-7823-E0C313B4BBC5}"/>
              </a:ext>
            </a:extLst>
          </p:cNvPr>
          <p:cNvSpPr/>
          <p:nvPr/>
        </p:nvSpPr>
        <p:spPr>
          <a:xfrm>
            <a:off x="8680370" y="2657474"/>
            <a:ext cx="3079630" cy="2276474"/>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defRPr/>
            </a:pPr>
            <a:r>
              <a:rPr lang="en-US">
                <a:latin typeface="Aptos Light" panose="020B0004020202020204" pitchFamily="34" charset="0"/>
              </a:rPr>
              <a:t>Since we’ve just heard from our panelists, take a few minutes to discuss at your table: what changes are you seeing in donor expectations, engagement, or giving behavior? </a:t>
            </a:r>
            <a:endParaRPr kumimoji="0" lang="en-US" sz="2000" b="0" i="0" u="none" strike="noStrike" kern="1200" cap="none" spc="0" normalizeH="0" baseline="0" noProof="0">
              <a:ln>
                <a:noFill/>
              </a:ln>
              <a:solidFill>
                <a:srgbClr val="FFFFFF"/>
              </a:solidFill>
              <a:effectLst/>
              <a:uLnTx/>
              <a:uFillTx/>
              <a:latin typeface="Aptos Light" panose="020B0004020202020204" pitchFamily="34" charset="0"/>
            </a:endParaRPr>
          </a:p>
        </p:txBody>
      </p:sp>
      <p:sp>
        <p:nvSpPr>
          <p:cNvPr id="10" name="TextBox 9">
            <a:extLst>
              <a:ext uri="{FF2B5EF4-FFF2-40B4-BE49-F238E27FC236}">
                <a16:creationId xmlns:a16="http://schemas.microsoft.com/office/drawing/2014/main" id="{F7F2D379-3AA6-7183-8AD9-A207DC7D1576}"/>
              </a:ext>
            </a:extLst>
          </p:cNvPr>
          <p:cNvSpPr txBox="1"/>
          <p:nvPr/>
        </p:nvSpPr>
        <p:spPr>
          <a:xfrm>
            <a:off x="1756155" y="1733749"/>
            <a:ext cx="43131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D38235"/>
                </a:solidFill>
                <a:effectLst/>
                <a:uLnTx/>
                <a:uFillTx/>
                <a:latin typeface="Univers Condensed"/>
                <a:ea typeface="+mn-ea"/>
                <a:cs typeface="+mn-cs"/>
              </a:rPr>
              <a:t>1</a:t>
            </a:r>
          </a:p>
        </p:txBody>
      </p:sp>
      <p:sp>
        <p:nvSpPr>
          <p:cNvPr id="11" name="TextBox 10">
            <a:extLst>
              <a:ext uri="{FF2B5EF4-FFF2-40B4-BE49-F238E27FC236}">
                <a16:creationId xmlns:a16="http://schemas.microsoft.com/office/drawing/2014/main" id="{CEA5BB16-1A6E-F6CB-4051-51930161FC35}"/>
              </a:ext>
            </a:extLst>
          </p:cNvPr>
          <p:cNvSpPr txBox="1"/>
          <p:nvPr/>
        </p:nvSpPr>
        <p:spPr>
          <a:xfrm>
            <a:off x="5835389" y="1733749"/>
            <a:ext cx="50895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D38235"/>
                </a:solidFill>
                <a:effectLst/>
                <a:uLnTx/>
                <a:uFillTx/>
                <a:latin typeface="Univers Condensed"/>
                <a:ea typeface="+mn-ea"/>
                <a:cs typeface="+mn-cs"/>
              </a:rPr>
              <a:t>2</a:t>
            </a:r>
          </a:p>
        </p:txBody>
      </p:sp>
      <p:sp>
        <p:nvSpPr>
          <p:cNvPr id="12" name="TextBox 11">
            <a:extLst>
              <a:ext uri="{FF2B5EF4-FFF2-40B4-BE49-F238E27FC236}">
                <a16:creationId xmlns:a16="http://schemas.microsoft.com/office/drawing/2014/main" id="{968CD216-C8FC-A24D-1F38-518039C0C98F}"/>
              </a:ext>
            </a:extLst>
          </p:cNvPr>
          <p:cNvSpPr txBox="1"/>
          <p:nvPr/>
        </p:nvSpPr>
        <p:spPr>
          <a:xfrm>
            <a:off x="10020697" y="1733749"/>
            <a:ext cx="508958"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srgbClr val="D38235"/>
                </a:solidFill>
                <a:effectLst/>
                <a:uLnTx/>
                <a:uFillTx/>
                <a:latin typeface="Univers Condensed"/>
                <a:ea typeface="+mn-ea"/>
                <a:cs typeface="+mn-cs"/>
              </a:rPr>
              <a:t>3</a:t>
            </a:r>
          </a:p>
        </p:txBody>
      </p:sp>
    </p:spTree>
    <p:extLst>
      <p:ext uri="{BB962C8B-B14F-4D97-AF65-F5344CB8AC3E}">
        <p14:creationId xmlns:p14="http://schemas.microsoft.com/office/powerpoint/2010/main" val="50122995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8EC59D06-F673-8619-9535-A75455A1F318}"/>
            </a:ext>
          </a:extLst>
        </p:cNvPr>
        <p:cNvGrpSpPr/>
        <p:nvPr/>
      </p:nvGrpSpPr>
      <p:grpSpPr>
        <a:xfrm>
          <a:off x="0" y="0"/>
          <a:ext cx="0" cy="0"/>
          <a:chOff x="0" y="0"/>
          <a:chExt cx="0" cy="0"/>
        </a:xfrm>
      </p:grpSpPr>
      <p:sp>
        <p:nvSpPr>
          <p:cNvPr id="14" name="Title 13">
            <a:extLst>
              <a:ext uri="{FF2B5EF4-FFF2-40B4-BE49-F238E27FC236}">
                <a16:creationId xmlns:a16="http://schemas.microsoft.com/office/drawing/2014/main" id="{C0B7BE1B-03D0-97BA-8052-89D8F95F4B3C}"/>
              </a:ext>
            </a:extLst>
          </p:cNvPr>
          <p:cNvSpPr>
            <a:spLocks noGrp="1"/>
          </p:cNvSpPr>
          <p:nvPr>
            <p:ph type="title"/>
          </p:nvPr>
        </p:nvSpPr>
        <p:spPr>
          <a:xfrm>
            <a:off x="615384" y="3150621"/>
            <a:ext cx="5134966" cy="2599729"/>
          </a:xfrm>
        </p:spPr>
        <p:txBody>
          <a:bodyPr/>
          <a:lstStyle/>
          <a:p>
            <a:r>
              <a:rPr lang="en-US" sz="3600"/>
              <a:t>Fireside Chat: Rethinking Relationships in Community-Centered Giving </a:t>
            </a:r>
          </a:p>
        </p:txBody>
      </p:sp>
      <p:pic>
        <p:nvPicPr>
          <p:cNvPr id="4" name="Picture 3">
            <a:extLst>
              <a:ext uri="{FF2B5EF4-FFF2-40B4-BE49-F238E27FC236}">
                <a16:creationId xmlns:a16="http://schemas.microsoft.com/office/drawing/2014/main" id="{989E578A-A56F-8F5C-8A7C-6B4BDB68BB59}"/>
              </a:ext>
            </a:extLst>
          </p:cNvPr>
          <p:cNvPicPr>
            <a:picLocks noChangeAspect="1"/>
          </p:cNvPicPr>
          <p:nvPr/>
        </p:nvPicPr>
        <p:blipFill>
          <a:blip r:embed="rId3"/>
          <a:stretch>
            <a:fillRect/>
          </a:stretch>
        </p:blipFill>
        <p:spPr>
          <a:xfrm>
            <a:off x="1339776" y="-59267"/>
            <a:ext cx="2827867" cy="2827867"/>
          </a:xfrm>
          <a:prstGeom prst="rect">
            <a:avLst/>
          </a:prstGeom>
        </p:spPr>
      </p:pic>
    </p:spTree>
    <p:extLst>
      <p:ext uri="{BB962C8B-B14F-4D97-AF65-F5344CB8AC3E}">
        <p14:creationId xmlns:p14="http://schemas.microsoft.com/office/powerpoint/2010/main" val="12548780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4B22B-1908-66F5-DC73-C21210B65F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E588DB-6866-09C5-BC58-FD49B46D4507}"/>
              </a:ext>
            </a:extLst>
          </p:cNvPr>
          <p:cNvSpPr>
            <a:spLocks noGrp="1"/>
          </p:cNvSpPr>
          <p:nvPr>
            <p:ph type="title"/>
          </p:nvPr>
        </p:nvSpPr>
        <p:spPr/>
        <p:txBody>
          <a:bodyPr/>
          <a:lstStyle/>
          <a:p>
            <a:r>
              <a:rPr lang="en-US">
                <a:solidFill>
                  <a:schemeClr val="accent1"/>
                </a:solidFill>
              </a:rPr>
              <a:t>Panelist and Moderator</a:t>
            </a:r>
          </a:p>
        </p:txBody>
      </p:sp>
      <p:sp>
        <p:nvSpPr>
          <p:cNvPr id="3" name="Text Placeholder 2">
            <a:extLst>
              <a:ext uri="{FF2B5EF4-FFF2-40B4-BE49-F238E27FC236}">
                <a16:creationId xmlns:a16="http://schemas.microsoft.com/office/drawing/2014/main" id="{072F3B7F-A30C-D1BA-80FE-4E7F45092339}"/>
              </a:ext>
            </a:extLst>
          </p:cNvPr>
          <p:cNvSpPr>
            <a:spLocks noGrp="1"/>
          </p:cNvSpPr>
          <p:nvPr>
            <p:ph type="body" sz="quarter" idx="32"/>
          </p:nvPr>
        </p:nvSpPr>
        <p:spPr/>
        <p:txBody>
          <a:bodyPr/>
          <a:lstStyle/>
          <a:p>
            <a:r>
              <a:rPr lang="en-US">
                <a:solidFill>
                  <a:schemeClr val="accent2"/>
                </a:solidFill>
              </a:rPr>
              <a:t> </a:t>
            </a:r>
          </a:p>
        </p:txBody>
      </p:sp>
      <p:grpSp>
        <p:nvGrpSpPr>
          <p:cNvPr id="32" name="Group 31">
            <a:extLst>
              <a:ext uri="{FF2B5EF4-FFF2-40B4-BE49-F238E27FC236}">
                <a16:creationId xmlns:a16="http://schemas.microsoft.com/office/drawing/2014/main" id="{BEAB9499-026A-60CF-50FC-63DF3B0B5CAF}"/>
              </a:ext>
            </a:extLst>
          </p:cNvPr>
          <p:cNvGrpSpPr/>
          <p:nvPr/>
        </p:nvGrpSpPr>
        <p:grpSpPr>
          <a:xfrm>
            <a:off x="2706051" y="1507391"/>
            <a:ext cx="2953069" cy="3823199"/>
            <a:chOff x="4992482" y="2102729"/>
            <a:chExt cx="2106297" cy="2798193"/>
          </a:xfrm>
        </p:grpSpPr>
        <p:sp>
          <p:nvSpPr>
            <p:cNvPr id="10" name="TextBox 33">
              <a:extLst>
                <a:ext uri="{FF2B5EF4-FFF2-40B4-BE49-F238E27FC236}">
                  <a16:creationId xmlns:a16="http://schemas.microsoft.com/office/drawing/2014/main" id="{A99ABE48-4881-A017-382A-32BD72B846AD}"/>
                </a:ext>
              </a:extLst>
            </p:cNvPr>
            <p:cNvSpPr txBox="1"/>
            <p:nvPr/>
          </p:nvSpPr>
          <p:spPr>
            <a:xfrm>
              <a:off x="4992482" y="4195761"/>
              <a:ext cx="2106297" cy="705161"/>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29"/>
                </a:lnSpc>
                <a:defRPr/>
              </a:pPr>
              <a:r>
                <a:rPr lang="en-US" sz="1400">
                  <a:solidFill>
                    <a:schemeClr val="accent2"/>
                  </a:solidFill>
                  <a:latin typeface="Aptos" panose="020B0004020202020204" pitchFamily="34" charset="0"/>
                  <a:ea typeface="Helios Extended"/>
                  <a:cs typeface="Helios Extended"/>
                  <a:sym typeface="Helios Extended"/>
                </a:rPr>
                <a:t>Panelist</a:t>
              </a:r>
              <a:endParaRPr kumimoji="0" lang="en-US" sz="1400" b="1"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endParaRPr>
            </a:p>
            <a:p>
              <a:pPr lvl="0" algn="ctr">
                <a:lnSpc>
                  <a:spcPts val="1929"/>
                </a:lnSpc>
                <a:defRPr/>
              </a:pPr>
              <a:r>
                <a:rPr kumimoji="0" lang="en-US" sz="1400" b="1"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t>Nathan Chappell</a:t>
              </a:r>
              <a:br>
                <a:rPr kumimoji="0" lang="en-US" sz="1400" b="0" i="0" u="none" strike="noStrike" kern="1200" cap="none" spc="0" normalizeH="0" baseline="0" noProof="0">
                  <a:ln>
                    <a:noFill/>
                  </a:ln>
                  <a:solidFill>
                    <a:srgbClr val="16161E"/>
                  </a:solidFill>
                  <a:effectLst/>
                  <a:uLnTx/>
                  <a:uFillTx/>
                  <a:latin typeface="Aptos" panose="020B0004020202020204" pitchFamily="34" charset="0"/>
                  <a:ea typeface="Helios Extended Bold"/>
                  <a:cs typeface="Helios Extended Bold"/>
                  <a:sym typeface="Helios Extended Bold"/>
                </a:rPr>
              </a:br>
              <a:r>
                <a:rPr lang="en-US" sz="1400">
                  <a:latin typeface="Aptos" panose="020B0004020202020204" pitchFamily="34" charset="0"/>
                </a:rPr>
                <a:t> Incoming President &amp; CEO </a:t>
              </a:r>
            </a:p>
            <a:p>
              <a:pPr lvl="0" algn="ctr">
                <a:lnSpc>
                  <a:spcPts val="1929"/>
                </a:lnSpc>
                <a:defRPr/>
              </a:pPr>
              <a:r>
                <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rPr>
                <a:t>Nina Mason Pulliam Charitable Trust</a:t>
              </a:r>
            </a:p>
          </p:txBody>
        </p:sp>
        <p:grpSp>
          <p:nvGrpSpPr>
            <p:cNvPr id="27" name="Group 26">
              <a:extLst>
                <a:ext uri="{FF2B5EF4-FFF2-40B4-BE49-F238E27FC236}">
                  <a16:creationId xmlns:a16="http://schemas.microsoft.com/office/drawing/2014/main" id="{F86E2EF4-5579-808F-2047-6CE276CA327C}"/>
                </a:ext>
              </a:extLst>
            </p:cNvPr>
            <p:cNvGrpSpPr/>
            <p:nvPr/>
          </p:nvGrpSpPr>
          <p:grpSpPr>
            <a:xfrm>
              <a:off x="5279005" y="2102729"/>
              <a:ext cx="1533253" cy="2061009"/>
              <a:chOff x="5279005" y="2102729"/>
              <a:chExt cx="1533253" cy="2061009"/>
            </a:xfrm>
          </p:grpSpPr>
          <p:grpSp>
            <p:nvGrpSpPr>
              <p:cNvPr id="5" name="Group 8">
                <a:extLst>
                  <a:ext uri="{FF2B5EF4-FFF2-40B4-BE49-F238E27FC236}">
                    <a16:creationId xmlns:a16="http://schemas.microsoft.com/office/drawing/2014/main" id="{13EB6C08-7BD1-D1B4-A633-FCD2CFE0B1D4}"/>
                  </a:ext>
                </a:extLst>
              </p:cNvPr>
              <p:cNvGrpSpPr/>
              <p:nvPr/>
            </p:nvGrpSpPr>
            <p:grpSpPr>
              <a:xfrm>
                <a:off x="5279005" y="2102729"/>
                <a:ext cx="1533253" cy="2061009"/>
                <a:chOff x="0" y="0"/>
                <a:chExt cx="812800" cy="812800"/>
              </a:xfrm>
            </p:grpSpPr>
            <p:sp>
              <p:nvSpPr>
                <p:cNvPr id="6" name="Freeform 9">
                  <a:extLst>
                    <a:ext uri="{FF2B5EF4-FFF2-40B4-BE49-F238E27FC236}">
                      <a16:creationId xmlns:a16="http://schemas.microsoft.com/office/drawing/2014/main" id="{88A70536-B198-B1DA-5EDC-0F650AA9FFF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sp>
              <p:nvSpPr>
                <p:cNvPr id="7" name="TextBox 10">
                  <a:extLst>
                    <a:ext uri="{FF2B5EF4-FFF2-40B4-BE49-F238E27FC236}">
                      <a16:creationId xmlns:a16="http://schemas.microsoft.com/office/drawing/2014/main" id="{A5F5170C-9F80-E1C7-C824-EE2A88BFF7D1}"/>
                    </a:ext>
                  </a:extLst>
                </p:cNvPr>
                <p:cNvSpPr txBox="1"/>
                <p:nvPr/>
              </p:nvSpPr>
              <p:spPr>
                <a:xfrm>
                  <a:off x="76200" y="38100"/>
                  <a:ext cx="660400" cy="698500"/>
                </a:xfrm>
                <a:prstGeom prst="rect">
                  <a:avLst/>
                </a:prstGeom>
              </p:spPr>
              <p:txBody>
                <a:bodyPr lIns="33867" tIns="33867" rIns="33867" bIns="33867" rtlCol="0" anchor="ct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ctr" defTabSz="609539" rtl="0" eaLnBrk="1" fontAlgn="auto" latinLnBrk="0" hangingPunct="1">
                    <a:lnSpc>
                      <a:spcPts val="1680"/>
                    </a:lnSpc>
                    <a:spcBef>
                      <a:spcPts val="0"/>
                    </a:spcBef>
                    <a:spcAft>
                      <a:spcPts val="0"/>
                    </a:spcAft>
                    <a:buClrTx/>
                    <a:buSzTx/>
                    <a:buFontTx/>
                    <a:buNone/>
                    <a:tabLst/>
                    <a:defRPr/>
                  </a:pPr>
                  <a:endParaRPr kumimoji="0" sz="800" b="0" i="0" u="none" strike="noStrike" kern="1200" cap="none" spc="0" normalizeH="0" baseline="0" noProof="0">
                    <a:ln>
                      <a:noFill/>
                    </a:ln>
                    <a:solidFill>
                      <a:srgbClr val="232527"/>
                    </a:solidFill>
                    <a:effectLst/>
                    <a:uLnTx/>
                    <a:uFillTx/>
                    <a:latin typeface="Univers Condensed"/>
                    <a:ea typeface="+mn-ea"/>
                    <a:cs typeface="+mn-cs"/>
                  </a:endParaRPr>
                </a:p>
              </p:txBody>
            </p:sp>
          </p:grpSp>
          <p:pic>
            <p:nvPicPr>
              <p:cNvPr id="16" name="Picture 15">
                <a:extLst>
                  <a:ext uri="{FF2B5EF4-FFF2-40B4-BE49-F238E27FC236}">
                    <a16:creationId xmlns:a16="http://schemas.microsoft.com/office/drawing/2014/main" id="{796FE115-16EA-70E6-45E3-74379EBEDC8B}"/>
                  </a:ext>
                </a:extLst>
              </p:cNvPr>
              <p:cNvPicPr>
                <a:picLocks noChangeAspect="1"/>
              </p:cNvPicPr>
              <p:nvPr/>
            </p:nvPicPr>
            <p:blipFill>
              <a:blip r:embed="rId3"/>
              <a:srcRect l="15607" r="15607"/>
              <a:stretch/>
            </p:blipFill>
            <p:spPr>
              <a:xfrm>
                <a:off x="5391311" y="2215712"/>
                <a:ext cx="1308640" cy="1845444"/>
              </a:xfrm>
              <a:prstGeom prst="ellipse">
                <a:avLst/>
              </a:prstGeom>
            </p:spPr>
          </p:pic>
        </p:grpSp>
      </p:grpSp>
      <p:grpSp>
        <p:nvGrpSpPr>
          <p:cNvPr id="33" name="Group 32">
            <a:extLst>
              <a:ext uri="{FF2B5EF4-FFF2-40B4-BE49-F238E27FC236}">
                <a16:creationId xmlns:a16="http://schemas.microsoft.com/office/drawing/2014/main" id="{1EA97A5A-16DB-8530-CFB7-CEC779EE0FAF}"/>
              </a:ext>
            </a:extLst>
          </p:cNvPr>
          <p:cNvGrpSpPr/>
          <p:nvPr/>
        </p:nvGrpSpPr>
        <p:grpSpPr>
          <a:xfrm>
            <a:off x="7666175" y="1427163"/>
            <a:ext cx="2067105" cy="4077552"/>
            <a:chOff x="9656969" y="2139833"/>
            <a:chExt cx="1533253" cy="3017171"/>
          </a:xfrm>
        </p:grpSpPr>
        <p:sp>
          <p:nvSpPr>
            <p:cNvPr id="12" name="TextBox 37">
              <a:extLst>
                <a:ext uri="{FF2B5EF4-FFF2-40B4-BE49-F238E27FC236}">
                  <a16:creationId xmlns:a16="http://schemas.microsoft.com/office/drawing/2014/main" id="{997930ED-00F4-0EB0-F604-1C1D6F7D61FB}"/>
                </a:ext>
              </a:extLst>
            </p:cNvPr>
            <p:cNvSpPr txBox="1"/>
            <p:nvPr/>
          </p:nvSpPr>
          <p:spPr>
            <a:xfrm>
              <a:off x="9656969" y="4263796"/>
              <a:ext cx="1533253" cy="893208"/>
            </a:xfrm>
            <a:prstGeom prst="rect">
              <a:avLst/>
            </a:prstGeom>
          </p:spPr>
          <p:txBody>
            <a:bodyPr wrap="square" lIns="0" tIns="0" rIns="0" bIns="0" rtlCol="0" anchor="t">
              <a:spAutoFit/>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algn="ctr">
                <a:lnSpc>
                  <a:spcPts val="1929"/>
                </a:lnSpc>
                <a:defRPr/>
              </a:pPr>
              <a:r>
                <a:rPr lang="en-US" sz="1400">
                  <a:solidFill>
                    <a:schemeClr val="accent2"/>
                  </a:solidFill>
                  <a:latin typeface="Aptos" panose="020B0004020202020204" pitchFamily="34" charset="0"/>
                  <a:ea typeface="Helios Extended"/>
                  <a:cs typeface="Helios Extended"/>
                  <a:sym typeface="Helios Extended"/>
                </a:rPr>
                <a:t>Moderator</a:t>
              </a:r>
              <a:endParaRPr lang="en-US" sz="1400" b="1">
                <a:solidFill>
                  <a:srgbClr val="000000"/>
                </a:solidFill>
                <a:latin typeface="Aptos" panose="020B0004020202020204" pitchFamily="34" charset="0"/>
                <a:ea typeface="Helios Extended Bold"/>
                <a:cs typeface="Helios Extended Bold"/>
                <a:sym typeface="Helios Extended Bold"/>
              </a:endParaRPr>
            </a:p>
            <a:p>
              <a:pPr marL="0" marR="0" lvl="0" indent="0" algn="ctr" defTabSz="609539" rtl="0" eaLnBrk="1" fontAlgn="auto" latinLnBrk="0" hangingPunct="1">
                <a:lnSpc>
                  <a:spcPts val="1929"/>
                </a:lnSpc>
                <a:spcBef>
                  <a:spcPts val="0"/>
                </a:spcBef>
                <a:spcAft>
                  <a:spcPts val="0"/>
                </a:spcAft>
                <a:buClrTx/>
                <a:buSzTx/>
                <a:buFontTx/>
                <a:buNone/>
                <a:tabLst/>
                <a:defRPr/>
              </a:pPr>
              <a:r>
                <a:rPr lang="en-US" sz="1400" b="1">
                  <a:solidFill>
                    <a:srgbClr val="000000"/>
                  </a:solidFill>
                  <a:latin typeface="Aptos" panose="020B0004020202020204" pitchFamily="34" charset="0"/>
                  <a:ea typeface="Helios Extended Bold"/>
                  <a:cs typeface="Helios Extended Bold"/>
                  <a:sym typeface="Helios Extended Bold"/>
                </a:rPr>
                <a:t>Lee Ernst</a:t>
              </a:r>
              <a:br>
                <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Bold"/>
                  <a:cs typeface="Helios Extended Bold"/>
                  <a:sym typeface="Helios Extended Bold"/>
                </a:rPr>
              </a:br>
              <a:r>
                <a:rPr lang="en-US" sz="1400">
                  <a:solidFill>
                    <a:srgbClr val="000000"/>
                  </a:solidFill>
                  <a:latin typeface="Aptos" panose="020B0004020202020204" pitchFamily="34" charset="0"/>
                  <a:ea typeface="Helios Extended Bold"/>
                  <a:cs typeface="Helios Extended Bold"/>
                  <a:sym typeface="Helios Extended"/>
                </a:rPr>
                <a:t>CEO and Senior Consultant</a:t>
              </a:r>
              <a:endParaRPr kumimoji="0" lang="en-US" sz="1400" b="0" i="0" u="none" strike="noStrike" kern="1200" cap="none" spc="0" normalizeH="0" baseline="0" noProof="0">
                <a:ln>
                  <a:noFill/>
                </a:ln>
                <a:solidFill>
                  <a:srgbClr val="000000"/>
                </a:solidFill>
                <a:effectLst/>
                <a:uLnTx/>
                <a:uFillTx/>
                <a:latin typeface="Aptos" panose="020B0004020202020204" pitchFamily="34" charset="0"/>
                <a:ea typeface="Helios Extended"/>
                <a:cs typeface="Helios Extended"/>
                <a:sym typeface="Helios Extended"/>
              </a:endParaRPr>
            </a:p>
            <a:p>
              <a:pPr marL="0" marR="0" lvl="0" indent="0" algn="ctr" defTabSz="609539" rtl="0" eaLnBrk="1" fontAlgn="auto" latinLnBrk="0" hangingPunct="1">
                <a:lnSpc>
                  <a:spcPts val="1929"/>
                </a:lnSpc>
                <a:spcBef>
                  <a:spcPts val="0"/>
                </a:spcBef>
                <a:spcAft>
                  <a:spcPts val="0"/>
                </a:spcAft>
                <a:buClrTx/>
                <a:buSzTx/>
                <a:buFontTx/>
                <a:buNone/>
                <a:tabLst/>
                <a:defRPr/>
              </a:pPr>
              <a:r>
                <a:rPr lang="en-US" sz="1400">
                  <a:solidFill>
                    <a:schemeClr val="accent2"/>
                  </a:solidFill>
                  <a:latin typeface="Aptos" panose="020B0004020202020204" pitchFamily="34" charset="0"/>
                  <a:ea typeface="Helios Extended"/>
                  <a:cs typeface="Helios Extended"/>
                  <a:sym typeface="Helios Extended"/>
                </a:rPr>
                <a:t>JGA</a:t>
              </a:r>
              <a:endParaRPr kumimoji="0" lang="en-US" sz="1400" b="0" i="0" u="none" strike="noStrike" kern="1200" cap="none" spc="0" normalizeH="0" baseline="0" noProof="0">
                <a:ln>
                  <a:noFill/>
                </a:ln>
                <a:solidFill>
                  <a:schemeClr val="accent2"/>
                </a:solidFill>
                <a:effectLst/>
                <a:uLnTx/>
                <a:uFillTx/>
                <a:latin typeface="Aptos" panose="020B0004020202020204" pitchFamily="34" charset="0"/>
                <a:ea typeface="Helios Extended"/>
                <a:cs typeface="Helios Extended"/>
                <a:sym typeface="Helios Extended"/>
              </a:endParaRPr>
            </a:p>
          </p:txBody>
        </p:sp>
        <p:sp>
          <p:nvSpPr>
            <p:cNvPr id="19" name="Freeform 9">
              <a:extLst>
                <a:ext uri="{FF2B5EF4-FFF2-40B4-BE49-F238E27FC236}">
                  <a16:creationId xmlns:a16="http://schemas.microsoft.com/office/drawing/2014/main" id="{768C9E53-8C72-FF63-090F-624D3F9414CF}"/>
                </a:ext>
              </a:extLst>
            </p:cNvPr>
            <p:cNvSpPr/>
            <p:nvPr/>
          </p:nvSpPr>
          <p:spPr>
            <a:xfrm>
              <a:off x="9656969" y="2139833"/>
              <a:ext cx="1533253" cy="2078796"/>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chemeClr val="accent1"/>
            </a:solidFill>
          </p:spPr>
          <p:txBody>
            <a:bodyPr/>
            <a:ls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a:lstStyle>
            <a:p>
              <a:pPr marL="0" marR="0" lvl="0" indent="0" algn="l"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srgbClr val="232527"/>
                </a:solidFill>
                <a:effectLst/>
                <a:uLnTx/>
                <a:uFillTx/>
                <a:latin typeface="Univers Condensed"/>
                <a:ea typeface="+mn-ea"/>
                <a:cs typeface="+mn-cs"/>
              </a:endParaRPr>
            </a:p>
          </p:txBody>
        </p:sp>
        <p:pic>
          <p:nvPicPr>
            <p:cNvPr id="24" name="Picture 23">
              <a:extLst>
                <a:ext uri="{FF2B5EF4-FFF2-40B4-BE49-F238E27FC236}">
                  <a16:creationId xmlns:a16="http://schemas.microsoft.com/office/drawing/2014/main" id="{5C2A4503-E0CA-127F-DCA0-7BFD23F5E8D7}"/>
                </a:ext>
              </a:extLst>
            </p:cNvPr>
            <p:cNvPicPr>
              <a:picLocks noChangeAspect="1"/>
            </p:cNvPicPr>
            <p:nvPr/>
          </p:nvPicPr>
          <p:blipFill>
            <a:blip r:embed="rId4"/>
            <a:srcRect t="4959" b="4959"/>
            <a:stretch/>
          </p:blipFill>
          <p:spPr>
            <a:xfrm>
              <a:off x="9745805" y="2243339"/>
              <a:ext cx="1373509" cy="1851440"/>
            </a:xfrm>
            <a:prstGeom prst="ellipse">
              <a:avLst/>
            </a:prstGeom>
          </p:spPr>
        </p:pic>
      </p:grpSp>
    </p:spTree>
    <p:extLst>
      <p:ext uri="{BB962C8B-B14F-4D97-AF65-F5344CB8AC3E}">
        <p14:creationId xmlns:p14="http://schemas.microsoft.com/office/powerpoint/2010/main" val="166253545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
            <a:ext cx="12192000" cy="6858000"/>
            <a:chOff x="0" y="-1"/>
            <a:chExt cx="12192000" cy="6858000"/>
          </a:xfrm>
        </p:grpSpPr>
        <p:pic>
          <p:nvPicPr>
            <p:cNvPr id="3" name="object 3"/>
            <p:cNvPicPr/>
            <p:nvPr/>
          </p:nvPicPr>
          <p:blipFill>
            <a:blip r:embed="rId2" cstate="print"/>
            <a:stretch>
              <a:fillRect/>
            </a:stretch>
          </p:blipFill>
          <p:spPr>
            <a:xfrm>
              <a:off x="0" y="0"/>
              <a:ext cx="12192000" cy="6857999"/>
            </a:xfrm>
            <a:prstGeom prst="rect">
              <a:avLst/>
            </a:prstGeom>
          </p:spPr>
        </p:pic>
        <p:sp>
          <p:nvSpPr>
            <p:cNvPr id="4" name="object 4"/>
            <p:cNvSpPr/>
            <p:nvPr/>
          </p:nvSpPr>
          <p:spPr>
            <a:xfrm>
              <a:off x="0" y="6800850"/>
              <a:ext cx="12192000" cy="57150"/>
            </a:xfrm>
            <a:custGeom>
              <a:avLst/>
              <a:gdLst/>
              <a:ahLst/>
              <a:cxnLst/>
              <a:rect l="l" t="t" r="r" b="b"/>
              <a:pathLst>
                <a:path w="12192000" h="57150">
                  <a:moveTo>
                    <a:pt x="12192000" y="0"/>
                  </a:moveTo>
                  <a:lnTo>
                    <a:pt x="0" y="0"/>
                  </a:lnTo>
                  <a:lnTo>
                    <a:pt x="0" y="57150"/>
                  </a:lnTo>
                  <a:lnTo>
                    <a:pt x="12192000" y="57150"/>
                  </a:lnTo>
                  <a:lnTo>
                    <a:pt x="12192000" y="0"/>
                  </a:lnTo>
                  <a:close/>
                </a:path>
              </a:pathLst>
            </a:custGeom>
            <a:solidFill>
              <a:srgbClr val="D28235"/>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pic>
          <p:nvPicPr>
            <p:cNvPr id="5" name="object 5"/>
            <p:cNvPicPr/>
            <p:nvPr/>
          </p:nvPicPr>
          <p:blipFill>
            <a:blip r:embed="rId3" cstate="print"/>
            <a:stretch>
              <a:fillRect/>
            </a:stretch>
          </p:blipFill>
          <p:spPr>
            <a:xfrm>
              <a:off x="0" y="-1"/>
              <a:ext cx="7124699" cy="6800850"/>
            </a:xfrm>
            <a:prstGeom prst="rect">
              <a:avLst/>
            </a:prstGeom>
          </p:spPr>
        </p:pic>
      </p:grpSp>
      <p:sp>
        <p:nvSpPr>
          <p:cNvPr id="6" name="object 6"/>
          <p:cNvSpPr txBox="1"/>
          <p:nvPr/>
        </p:nvSpPr>
        <p:spPr>
          <a:xfrm>
            <a:off x="357187" y="5452542"/>
            <a:ext cx="1896110" cy="584200"/>
          </a:xfrm>
          <a:prstGeom prst="rect">
            <a:avLst/>
          </a:prstGeom>
        </p:spPr>
        <p:txBody>
          <a:bodyPr vert="horz" wrap="square" lIns="0" tIns="12065" rIns="0" bIns="0" rtlCol="0">
            <a:spAutoFit/>
          </a:bodyPr>
          <a:lstStyle/>
          <a:p>
            <a:pPr marL="12700" marR="5080" lvl="0" indent="9525" defTabSz="914400" eaLnBrk="1" fontAlgn="auto" latinLnBrk="0" hangingPunct="1">
              <a:lnSpc>
                <a:spcPct val="118300"/>
              </a:lnSpc>
              <a:spcBef>
                <a:spcPts val="95"/>
              </a:spcBef>
              <a:spcAft>
                <a:spcPts val="0"/>
              </a:spcAft>
              <a:buClrTx/>
              <a:buSzTx/>
              <a:buFontTx/>
              <a:buNone/>
              <a:tabLst/>
              <a:defRPr/>
            </a:pPr>
            <a:r>
              <a:rPr kumimoji="0" sz="1550" b="0" i="0" u="none" strike="noStrike" kern="0" cap="none" spc="40" normalizeH="0" baseline="0" noProof="0">
                <a:ln>
                  <a:noFill/>
                </a:ln>
                <a:solidFill>
                  <a:srgbClr val="93B7BA"/>
                </a:solidFill>
                <a:effectLst/>
                <a:uLnTx/>
                <a:uFillTx/>
                <a:latin typeface="Calibri"/>
                <a:cs typeface="Calibri"/>
                <a:hlinkClick r:id="rId4"/>
              </a:rPr>
              <a:t>info@jgacounsel.com</a:t>
            </a:r>
            <a:r>
              <a:rPr kumimoji="0" sz="1550" b="0" i="0" u="none" strike="noStrike" kern="0" cap="none" spc="40" normalizeH="0" baseline="0" noProof="0">
                <a:ln>
                  <a:noFill/>
                </a:ln>
                <a:solidFill>
                  <a:srgbClr val="93B7BA"/>
                </a:solidFill>
                <a:effectLst/>
                <a:uLnTx/>
                <a:uFillTx/>
                <a:latin typeface="Calibri"/>
                <a:cs typeface="Calibri"/>
              </a:rPr>
              <a:t> </a:t>
            </a:r>
            <a:r>
              <a:rPr kumimoji="0" sz="1550" b="0" i="0" u="none" strike="noStrike" kern="0" cap="none" spc="50" normalizeH="0" baseline="0" noProof="0">
                <a:ln>
                  <a:noFill/>
                </a:ln>
                <a:solidFill>
                  <a:srgbClr val="93B7BA"/>
                </a:solidFill>
                <a:effectLst/>
                <a:uLnTx/>
                <a:uFillTx/>
                <a:latin typeface="Calibri"/>
                <a:cs typeface="Calibri"/>
              </a:rPr>
              <a:t>jgacounsel.com</a:t>
            </a:r>
            <a:endParaRPr kumimoji="0" sz="1550" b="0" i="0" u="none" strike="noStrike" kern="0" cap="none" spc="0" normalizeH="0" baseline="0" noProof="0">
              <a:ln>
                <a:noFill/>
              </a:ln>
              <a:solidFill>
                <a:sysClr val="windowText" lastClr="000000"/>
              </a:solidFill>
              <a:effectLst/>
              <a:uLnTx/>
              <a:uFillTx/>
              <a:latin typeface="Calibri"/>
              <a:cs typeface="Calibri"/>
            </a:endParaRPr>
          </a:p>
        </p:txBody>
      </p:sp>
      <p:sp>
        <p:nvSpPr>
          <p:cNvPr id="7" name="object 7" descr="$PPTXTitle"/>
          <p:cNvSpPr txBox="1">
            <a:spLocks noGrp="1"/>
          </p:cNvSpPr>
          <p:nvPr>
            <p:ph type="title"/>
          </p:nvPr>
        </p:nvSpPr>
        <p:spPr>
          <a:xfrm>
            <a:off x="205105" y="821258"/>
            <a:ext cx="3862070" cy="1770998"/>
          </a:xfrm>
          <a:prstGeom prst="rect">
            <a:avLst/>
          </a:prstGeom>
        </p:spPr>
        <p:txBody>
          <a:bodyPr vert="horz" wrap="square" lIns="0" tIns="107950" rIns="0" bIns="0" rtlCol="0">
            <a:spAutoFit/>
          </a:bodyPr>
          <a:lstStyle/>
          <a:p>
            <a:pPr marL="12700" marR="5080">
              <a:lnSpc>
                <a:spcPct val="89700"/>
              </a:lnSpc>
              <a:spcBef>
                <a:spcPts val="850"/>
              </a:spcBef>
            </a:pPr>
            <a:r>
              <a:rPr lang="en-US" sz="4000">
                <a:solidFill>
                  <a:srgbClr val="FFFFFF"/>
                </a:solidFill>
              </a:rPr>
              <a:t>Connect on LinkedIn and Learn More</a:t>
            </a:r>
            <a:endParaRPr sz="4000"/>
          </a:p>
        </p:txBody>
      </p:sp>
      <p:pic>
        <p:nvPicPr>
          <p:cNvPr id="11" name="Picture 10">
            <a:extLst>
              <a:ext uri="{FF2B5EF4-FFF2-40B4-BE49-F238E27FC236}">
                <a16:creationId xmlns:a16="http://schemas.microsoft.com/office/drawing/2014/main" id="{6D874EF4-8760-8436-3311-968952259757}"/>
              </a:ext>
            </a:extLst>
          </p:cNvPr>
          <p:cNvPicPr>
            <a:picLocks noChangeAspect="1"/>
          </p:cNvPicPr>
          <p:nvPr/>
        </p:nvPicPr>
        <p:blipFill>
          <a:blip r:embed="rId5"/>
          <a:stretch>
            <a:fillRect/>
          </a:stretch>
        </p:blipFill>
        <p:spPr>
          <a:xfrm>
            <a:off x="205105" y="2922261"/>
            <a:ext cx="2200275" cy="22002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67"/>
        <p:cNvGrpSpPr/>
        <p:nvPr/>
      </p:nvGrpSpPr>
      <p:grpSpPr>
        <a:xfrm>
          <a:off x="0" y="0"/>
          <a:ext cx="0" cy="0"/>
          <a:chOff x="0" y="0"/>
          <a:chExt cx="0" cy="0"/>
        </a:xfrm>
      </p:grpSpPr>
      <p:pic>
        <p:nvPicPr>
          <p:cNvPr id="568" name="Google Shape;568;p84" title="virtuous bg.png"/>
          <p:cNvPicPr preferRelativeResize="0"/>
          <p:nvPr/>
        </p:nvPicPr>
        <p:blipFill rotWithShape="1">
          <a:blip r:embed="rId3">
            <a:alphaModFix/>
          </a:blip>
          <a:srcRect r="50000"/>
          <a:stretch/>
        </p:blipFill>
        <p:spPr>
          <a:xfrm>
            <a:off x="6096001" y="1"/>
            <a:ext cx="6096001" cy="6857999"/>
          </a:xfrm>
          <a:prstGeom prst="rect">
            <a:avLst/>
          </a:prstGeom>
          <a:noFill/>
          <a:ln>
            <a:noFill/>
          </a:ln>
        </p:spPr>
      </p:pic>
      <p:sp>
        <p:nvSpPr>
          <p:cNvPr id="569" name="Google Shape;569;p84"/>
          <p:cNvSpPr txBox="1"/>
          <p:nvPr/>
        </p:nvSpPr>
        <p:spPr>
          <a:xfrm>
            <a:off x="714300" y="687225"/>
            <a:ext cx="4670400" cy="748947"/>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4267" kern="0">
                <a:solidFill>
                  <a:srgbClr val="000000"/>
                </a:solidFill>
                <a:latin typeface="Red Hat Display ExtraBold"/>
                <a:ea typeface="Red Hat Display ExtraBold"/>
                <a:cs typeface="Red Hat Display ExtraBold"/>
                <a:sym typeface="Red Hat Display ExtraBold"/>
              </a:rPr>
              <a:t>Nathan </a:t>
            </a:r>
            <a:r>
              <a:rPr lang="en" sz="4267" kern="0">
                <a:solidFill>
                  <a:srgbClr val="00A3E3"/>
                </a:solidFill>
                <a:latin typeface="Red Hat Display ExtraBold"/>
                <a:ea typeface="Red Hat Display ExtraBold"/>
                <a:cs typeface="Red Hat Display ExtraBold"/>
                <a:sym typeface="Red Hat Display ExtraBold"/>
              </a:rPr>
              <a:t>Chappell</a:t>
            </a:r>
            <a:endParaRPr sz="4267" kern="0">
              <a:solidFill>
                <a:srgbClr val="00A3E3"/>
              </a:solidFill>
              <a:latin typeface="Red Hat Display ExtraBold"/>
              <a:ea typeface="Red Hat Display ExtraBold"/>
              <a:cs typeface="Red Hat Display ExtraBold"/>
              <a:sym typeface="Red Hat Display ExtraBold"/>
            </a:endParaRPr>
          </a:p>
        </p:txBody>
      </p:sp>
      <p:pic>
        <p:nvPicPr>
          <p:cNvPr id="570" name="Google Shape;570;p84"/>
          <p:cNvPicPr preferRelativeResize="0"/>
          <p:nvPr/>
        </p:nvPicPr>
        <p:blipFill>
          <a:blip r:embed="rId4">
            <a:alphaModFix/>
          </a:blip>
          <a:stretch>
            <a:fillRect/>
          </a:stretch>
        </p:blipFill>
        <p:spPr>
          <a:xfrm>
            <a:off x="10990668" y="6398400"/>
            <a:ext cx="998129" cy="182880"/>
          </a:xfrm>
          <a:prstGeom prst="rect">
            <a:avLst/>
          </a:prstGeom>
          <a:noFill/>
          <a:ln>
            <a:noFill/>
          </a:ln>
        </p:spPr>
      </p:pic>
      <p:pic>
        <p:nvPicPr>
          <p:cNvPr id="571" name="Google Shape;571;p84"/>
          <p:cNvPicPr preferRelativeResize="0"/>
          <p:nvPr/>
        </p:nvPicPr>
        <p:blipFill>
          <a:blip r:embed="rId5">
            <a:alphaModFix/>
          </a:blip>
          <a:stretch>
            <a:fillRect/>
          </a:stretch>
        </p:blipFill>
        <p:spPr>
          <a:xfrm rot="-8840886">
            <a:off x="6538703" y="677002"/>
            <a:ext cx="2719096" cy="3805831"/>
          </a:xfrm>
          <a:prstGeom prst="rect">
            <a:avLst/>
          </a:prstGeom>
          <a:noFill/>
          <a:ln>
            <a:noFill/>
          </a:ln>
        </p:spPr>
      </p:pic>
      <p:pic>
        <p:nvPicPr>
          <p:cNvPr id="572" name="Google Shape;572;p84" title="Image 800x800 (1).jpeg"/>
          <p:cNvPicPr preferRelativeResize="0">
            <a:picLocks noGrp="1"/>
          </p:cNvPicPr>
          <p:nvPr>
            <p:ph type="pic" idx="3"/>
          </p:nvPr>
        </p:nvPicPr>
        <p:blipFill rotWithShape="1">
          <a:blip r:embed="rId6">
            <a:alphaModFix/>
          </a:blip>
          <a:srcRect t="99" b="89"/>
          <a:stretch/>
        </p:blipFill>
        <p:spPr>
          <a:xfrm>
            <a:off x="7592723" y="1800361"/>
            <a:ext cx="3521600" cy="3514800"/>
          </a:xfrm>
          <a:prstGeom prst="rect">
            <a:avLst/>
          </a:prstGeom>
          <a:noFill/>
          <a:ln>
            <a:noFill/>
          </a:ln>
        </p:spPr>
      </p:pic>
      <p:sp>
        <p:nvSpPr>
          <p:cNvPr id="573" name="Google Shape;573;p84"/>
          <p:cNvSpPr txBox="1"/>
          <p:nvPr/>
        </p:nvSpPr>
        <p:spPr>
          <a:xfrm>
            <a:off x="714300" y="1458641"/>
            <a:ext cx="9168800" cy="461624"/>
          </a:xfrm>
          <a:prstGeom prst="rect">
            <a:avLst/>
          </a:prstGeom>
          <a:noFill/>
          <a:ln>
            <a:noFill/>
          </a:ln>
        </p:spPr>
        <p:txBody>
          <a:bodyPr spcFirstLastPara="1" wrap="square" lIns="91433" tIns="45700" rIns="91433" bIns="45700" anchor="t" anchorCtr="0">
            <a:spAutoFit/>
          </a:bodyPr>
          <a:lstStyle/>
          <a:p>
            <a:pPr defTabSz="1219170">
              <a:buClr>
                <a:srgbClr val="000000"/>
              </a:buClr>
              <a:buSzPts val="1100"/>
            </a:pPr>
            <a:r>
              <a:rPr lang="en" sz="2400" kern="0">
                <a:solidFill>
                  <a:srgbClr val="20262A"/>
                </a:solidFill>
                <a:latin typeface="Red Hat Display Medium"/>
                <a:ea typeface="Red Hat Display Medium"/>
                <a:cs typeface="Red Hat Display Medium"/>
                <a:sym typeface="Red Hat Display Medium"/>
              </a:rPr>
              <a:t>MBA, MNA, AIGP, CFRE</a:t>
            </a:r>
            <a:endParaRPr sz="2400" kern="0">
              <a:solidFill>
                <a:srgbClr val="20262A"/>
              </a:solidFill>
              <a:latin typeface="Red Hat Display Medium"/>
              <a:ea typeface="Red Hat Display Medium"/>
              <a:cs typeface="Red Hat Display Medium"/>
              <a:sym typeface="Red Hat Display Medium"/>
            </a:endParaRPr>
          </a:p>
        </p:txBody>
      </p:sp>
      <p:sp>
        <p:nvSpPr>
          <p:cNvPr id="574" name="Google Shape;574;p84"/>
          <p:cNvSpPr/>
          <p:nvPr/>
        </p:nvSpPr>
        <p:spPr>
          <a:xfrm>
            <a:off x="810001" y="2121868"/>
            <a:ext cx="1686800" cy="181600"/>
          </a:xfrm>
          <a:prstGeom prst="rect">
            <a:avLst/>
          </a:prstGeom>
          <a:noFill/>
          <a:ln>
            <a:noFill/>
          </a:ln>
        </p:spPr>
        <p:txBody>
          <a:bodyPr spcFirstLastPara="1" wrap="square" lIns="0" tIns="0" rIns="0" bIns="0" anchor="ctr" anchorCtr="0">
            <a:noAutofit/>
          </a:bodyPr>
          <a:lstStyle/>
          <a:p>
            <a:pPr defTabSz="1219170">
              <a:buClr>
                <a:srgbClr val="000000"/>
              </a:buClr>
            </a:pPr>
            <a:r>
              <a:rPr lang="en" sz="1867" b="1" kern="0">
                <a:solidFill>
                  <a:srgbClr val="20262A"/>
                </a:solidFill>
                <a:latin typeface="Red Hat Display"/>
                <a:ea typeface="Red Hat Display"/>
                <a:cs typeface="Red Hat Display"/>
                <a:sym typeface="Red Hat Display"/>
              </a:rPr>
              <a:t>Experience</a:t>
            </a:r>
            <a:endParaRPr sz="1867" b="1" kern="0">
              <a:solidFill>
                <a:srgbClr val="20262A"/>
              </a:solidFill>
              <a:latin typeface="Red Hat Display"/>
              <a:ea typeface="Red Hat Display"/>
              <a:cs typeface="Red Hat Display"/>
              <a:sym typeface="Red Hat Display"/>
            </a:endParaRPr>
          </a:p>
        </p:txBody>
      </p:sp>
      <p:sp>
        <p:nvSpPr>
          <p:cNvPr id="575" name="Google Shape;575;p84"/>
          <p:cNvSpPr txBox="1"/>
          <p:nvPr/>
        </p:nvSpPr>
        <p:spPr>
          <a:xfrm>
            <a:off x="714295" y="2383512"/>
            <a:ext cx="4670400" cy="1938952"/>
          </a:xfrm>
          <a:prstGeom prst="rect">
            <a:avLst/>
          </a:prstGeom>
          <a:noFill/>
          <a:ln>
            <a:noFill/>
          </a:ln>
        </p:spPr>
        <p:txBody>
          <a:bodyPr spcFirstLastPara="1" wrap="square" lIns="91433" tIns="45700" rIns="91433" bIns="45700" anchor="t" anchorCtr="0">
            <a:spAutoFit/>
          </a:bodyPr>
          <a:lstStyle/>
          <a:p>
            <a:pPr marL="426709" indent="-223514" defTabSz="1219170">
              <a:lnSpc>
                <a:spcPct val="150000"/>
              </a:lnSpc>
              <a:buClr>
                <a:srgbClr val="20262A"/>
              </a:buClr>
              <a:buSzPts val="1200"/>
              <a:buFont typeface="Red Hat Display"/>
              <a:buChar char="●"/>
            </a:pPr>
            <a:r>
              <a:rPr lang="en" sz="1600" kern="0">
                <a:solidFill>
                  <a:srgbClr val="20262A"/>
                </a:solidFill>
                <a:latin typeface="Red Hat Display"/>
                <a:ea typeface="Red Hat Display"/>
                <a:cs typeface="Red Hat Display"/>
                <a:sym typeface="Red Hat Display"/>
              </a:rPr>
              <a:t>20+ Year Nonprofit Leader</a:t>
            </a:r>
            <a:endParaRPr sz="1600" kern="0">
              <a:solidFill>
                <a:srgbClr val="20262A"/>
              </a:solidFill>
              <a:latin typeface="Red Hat Display"/>
              <a:ea typeface="Red Hat Display"/>
              <a:cs typeface="Red Hat Display"/>
              <a:sym typeface="Red Hat Display"/>
            </a:endParaRPr>
          </a:p>
          <a:p>
            <a:pPr marL="426709" indent="-223514" defTabSz="1219170">
              <a:lnSpc>
                <a:spcPct val="150000"/>
              </a:lnSpc>
              <a:buClr>
                <a:srgbClr val="20262A"/>
              </a:buClr>
              <a:buSzPts val="1200"/>
              <a:buFont typeface="Red Hat Display"/>
              <a:buChar char="●"/>
            </a:pPr>
            <a:r>
              <a:rPr lang="en" sz="1600" kern="0">
                <a:solidFill>
                  <a:srgbClr val="20262A"/>
                </a:solidFill>
                <a:latin typeface="Red Hat Display"/>
                <a:ea typeface="Red Hat Display"/>
                <a:cs typeface="Red Hat Display"/>
                <a:sym typeface="Red Hat Display"/>
              </a:rPr>
              <a:t>3X Entrepreneur</a:t>
            </a:r>
            <a:endParaRPr sz="1600" kern="0">
              <a:solidFill>
                <a:srgbClr val="20262A"/>
              </a:solidFill>
              <a:latin typeface="Red Hat Display"/>
              <a:ea typeface="Red Hat Display"/>
              <a:cs typeface="Red Hat Display"/>
              <a:sym typeface="Red Hat Display"/>
            </a:endParaRPr>
          </a:p>
          <a:p>
            <a:pPr marL="426709" indent="-223514" defTabSz="1219170">
              <a:lnSpc>
                <a:spcPct val="150000"/>
              </a:lnSpc>
              <a:buClr>
                <a:srgbClr val="20262A"/>
              </a:buClr>
              <a:buSzPts val="1200"/>
              <a:buFont typeface="Red Hat Display"/>
              <a:buChar char="●"/>
            </a:pPr>
            <a:r>
              <a:rPr lang="en" sz="1600" kern="0">
                <a:solidFill>
                  <a:srgbClr val="20262A"/>
                </a:solidFill>
                <a:latin typeface="Red Hat Display"/>
                <a:ea typeface="Red Hat Display"/>
                <a:cs typeface="Red Hat Display"/>
                <a:sym typeface="Red Hat Display"/>
              </a:rPr>
              <a:t>2X Published Author</a:t>
            </a:r>
            <a:endParaRPr sz="1600" kern="0">
              <a:solidFill>
                <a:srgbClr val="20262A"/>
              </a:solidFill>
              <a:latin typeface="Red Hat Display"/>
              <a:ea typeface="Red Hat Display"/>
              <a:cs typeface="Red Hat Display"/>
              <a:sym typeface="Red Hat Display"/>
            </a:endParaRPr>
          </a:p>
          <a:p>
            <a:pPr marL="426709" indent="-223514" defTabSz="1219170">
              <a:lnSpc>
                <a:spcPct val="150000"/>
              </a:lnSpc>
              <a:buClr>
                <a:srgbClr val="20262A"/>
              </a:buClr>
              <a:buSzPts val="1200"/>
              <a:buFont typeface="Red Hat Display"/>
              <a:buChar char="●"/>
            </a:pPr>
            <a:r>
              <a:rPr lang="en" sz="1600" kern="0">
                <a:solidFill>
                  <a:srgbClr val="20262A"/>
                </a:solidFill>
                <a:latin typeface="Red Hat Display"/>
                <a:ea typeface="Red Hat Display"/>
                <a:cs typeface="Red Hat Display"/>
                <a:sym typeface="Red Hat Display"/>
              </a:rPr>
              <a:t>2X AI Patents</a:t>
            </a:r>
            <a:endParaRPr sz="1600" kern="0">
              <a:solidFill>
                <a:srgbClr val="20262A"/>
              </a:solidFill>
              <a:latin typeface="Red Hat Display"/>
              <a:ea typeface="Red Hat Display"/>
              <a:cs typeface="Red Hat Display"/>
              <a:sym typeface="Red Hat Display"/>
            </a:endParaRPr>
          </a:p>
          <a:p>
            <a:pPr marL="426709" indent="-223514" defTabSz="1219170">
              <a:lnSpc>
                <a:spcPct val="150000"/>
              </a:lnSpc>
              <a:buClr>
                <a:srgbClr val="20262A"/>
              </a:buClr>
              <a:buSzPts val="1200"/>
              <a:buFont typeface="Red Hat Display"/>
              <a:buChar char="●"/>
            </a:pPr>
            <a:r>
              <a:rPr lang="en" sz="1600" kern="0">
                <a:solidFill>
                  <a:srgbClr val="20262A"/>
                </a:solidFill>
                <a:latin typeface="Red Hat Display"/>
                <a:ea typeface="Red Hat Display"/>
                <a:cs typeface="Red Hat Display"/>
                <a:sym typeface="Red Hat Display"/>
              </a:rPr>
              <a:t>Chief AI Officer, Virtuous</a:t>
            </a:r>
            <a:endParaRPr sz="1600" kern="0">
              <a:solidFill>
                <a:srgbClr val="20262A"/>
              </a:solidFill>
              <a:latin typeface="Red Hat Display"/>
              <a:ea typeface="Red Hat Display"/>
              <a:cs typeface="Red Hat Display"/>
              <a:sym typeface="Red Hat Display"/>
            </a:endParaRPr>
          </a:p>
        </p:txBody>
      </p:sp>
      <p:sp>
        <p:nvSpPr>
          <p:cNvPr id="576" name="Google Shape;576;p84"/>
          <p:cNvSpPr/>
          <p:nvPr/>
        </p:nvSpPr>
        <p:spPr>
          <a:xfrm>
            <a:off x="810001" y="4419083"/>
            <a:ext cx="1686800" cy="181600"/>
          </a:xfrm>
          <a:prstGeom prst="rect">
            <a:avLst/>
          </a:prstGeom>
          <a:noFill/>
          <a:ln>
            <a:noFill/>
          </a:ln>
        </p:spPr>
        <p:txBody>
          <a:bodyPr spcFirstLastPara="1" wrap="square" lIns="0" tIns="0" rIns="0" bIns="0" anchor="ctr" anchorCtr="0">
            <a:noAutofit/>
          </a:bodyPr>
          <a:lstStyle/>
          <a:p>
            <a:pPr defTabSz="1219170">
              <a:buClr>
                <a:srgbClr val="000000"/>
              </a:buClr>
            </a:pPr>
            <a:r>
              <a:rPr lang="en" sz="1867" b="1" kern="0">
                <a:solidFill>
                  <a:srgbClr val="20262A"/>
                </a:solidFill>
                <a:latin typeface="Red Hat Display"/>
                <a:ea typeface="Red Hat Display"/>
                <a:cs typeface="Red Hat Display"/>
                <a:sym typeface="Red Hat Display"/>
              </a:rPr>
              <a:t>Recognition</a:t>
            </a:r>
            <a:endParaRPr sz="1867" b="1" kern="0">
              <a:solidFill>
                <a:srgbClr val="20262A"/>
              </a:solidFill>
              <a:latin typeface="Red Hat Display"/>
              <a:ea typeface="Red Hat Display"/>
              <a:cs typeface="Red Hat Display"/>
              <a:sym typeface="Red Hat Display"/>
            </a:endParaRPr>
          </a:p>
        </p:txBody>
      </p:sp>
      <p:sp>
        <p:nvSpPr>
          <p:cNvPr id="577" name="Google Shape;577;p84"/>
          <p:cNvSpPr txBox="1"/>
          <p:nvPr/>
        </p:nvSpPr>
        <p:spPr>
          <a:xfrm>
            <a:off x="714295" y="4760776"/>
            <a:ext cx="4670400" cy="1938952"/>
          </a:xfrm>
          <a:prstGeom prst="rect">
            <a:avLst/>
          </a:prstGeom>
          <a:noFill/>
          <a:ln>
            <a:noFill/>
          </a:ln>
        </p:spPr>
        <p:txBody>
          <a:bodyPr spcFirstLastPara="1" wrap="square" lIns="91433" tIns="45700" rIns="91433" bIns="45700" anchor="t" anchorCtr="0">
            <a:spAutoFit/>
          </a:bodyPr>
          <a:lstStyle/>
          <a:p>
            <a:pPr marL="609585" indent="-406390" defTabSz="1219170">
              <a:lnSpc>
                <a:spcPct val="150000"/>
              </a:lnSpc>
              <a:buClr>
                <a:srgbClr val="20262A"/>
              </a:buClr>
              <a:buSzPts val="1200"/>
              <a:buFont typeface="Red Hat Display"/>
              <a:buChar char="●"/>
            </a:pPr>
            <a:r>
              <a:rPr lang="en" sz="1600" kern="0">
                <a:solidFill>
                  <a:srgbClr val="20262A"/>
                </a:solidFill>
                <a:latin typeface="Red Hat Display"/>
                <a:ea typeface="Red Hat Display"/>
                <a:cs typeface="Red Hat Display"/>
                <a:sym typeface="Red Hat Display"/>
              </a:rPr>
              <a:t>Global Keynote Speaker</a:t>
            </a:r>
            <a:endParaRPr sz="1600" kern="0">
              <a:solidFill>
                <a:srgbClr val="20262A"/>
              </a:solidFill>
              <a:latin typeface="Red Hat Display"/>
              <a:ea typeface="Red Hat Display"/>
              <a:cs typeface="Red Hat Display"/>
              <a:sym typeface="Red Hat Display"/>
            </a:endParaRPr>
          </a:p>
          <a:p>
            <a:pPr marL="609585" indent="-406390" defTabSz="1219170">
              <a:lnSpc>
                <a:spcPct val="150000"/>
              </a:lnSpc>
              <a:buClr>
                <a:srgbClr val="20262A"/>
              </a:buClr>
              <a:buSzPts val="1200"/>
              <a:buFont typeface="Red Hat Display"/>
              <a:buChar char="●"/>
            </a:pPr>
            <a:r>
              <a:rPr lang="en" sz="1600" kern="0">
                <a:solidFill>
                  <a:srgbClr val="20262A"/>
                </a:solidFill>
                <a:latin typeface="Red Hat Display"/>
                <a:ea typeface="Red Hat Display"/>
                <a:cs typeface="Red Hat Display"/>
                <a:sym typeface="Red Hat Display"/>
              </a:rPr>
              <a:t>TEDx Speaker</a:t>
            </a:r>
            <a:endParaRPr sz="1600" kern="0">
              <a:solidFill>
                <a:srgbClr val="20262A"/>
              </a:solidFill>
              <a:latin typeface="Red Hat Display"/>
              <a:ea typeface="Red Hat Display"/>
              <a:cs typeface="Red Hat Display"/>
              <a:sym typeface="Red Hat Display"/>
            </a:endParaRPr>
          </a:p>
          <a:p>
            <a:pPr marL="609585" indent="-406390" defTabSz="1219170">
              <a:lnSpc>
                <a:spcPct val="150000"/>
              </a:lnSpc>
              <a:buClr>
                <a:srgbClr val="20262A"/>
              </a:buClr>
              <a:buSzPts val="1200"/>
              <a:buFont typeface="Red Hat Display"/>
              <a:buChar char="●"/>
            </a:pPr>
            <a:r>
              <a:rPr lang="en" sz="1600" kern="0">
                <a:solidFill>
                  <a:srgbClr val="20262A"/>
                </a:solidFill>
                <a:latin typeface="Red Hat Display"/>
                <a:ea typeface="Red Hat Display"/>
                <a:cs typeface="Red Hat Display"/>
                <a:sym typeface="Red Hat Display"/>
              </a:rPr>
              <a:t>Tech Advisor</a:t>
            </a:r>
            <a:endParaRPr sz="1600" kern="0">
              <a:solidFill>
                <a:srgbClr val="20262A"/>
              </a:solidFill>
              <a:latin typeface="Red Hat Display"/>
              <a:ea typeface="Red Hat Display"/>
              <a:cs typeface="Red Hat Display"/>
              <a:sym typeface="Red Hat Display"/>
            </a:endParaRPr>
          </a:p>
          <a:p>
            <a:pPr marL="609585" indent="-406390" defTabSz="1219170">
              <a:lnSpc>
                <a:spcPct val="150000"/>
              </a:lnSpc>
              <a:buClr>
                <a:srgbClr val="20262A"/>
              </a:buClr>
              <a:buSzPts val="1200"/>
              <a:buFont typeface="Red Hat Display"/>
              <a:buChar char="●"/>
            </a:pPr>
            <a:r>
              <a:rPr lang="en" sz="1600" kern="0">
                <a:solidFill>
                  <a:srgbClr val="20262A"/>
                </a:solidFill>
                <a:latin typeface="Red Hat Display"/>
                <a:ea typeface="Red Hat Display"/>
                <a:cs typeface="Red Hat Display"/>
                <a:sym typeface="Red Hat Display"/>
              </a:rPr>
              <a:t>Founder </a:t>
            </a:r>
            <a:r>
              <a:rPr lang="en" sz="1600" kern="0" err="1">
                <a:solidFill>
                  <a:srgbClr val="20262A"/>
                </a:solidFill>
                <a:latin typeface="Red Hat Display"/>
                <a:ea typeface="Red Hat Display"/>
                <a:cs typeface="Red Hat Display"/>
                <a:sym typeface="Red Hat Display"/>
              </a:rPr>
              <a:t>Fundraising.AI</a:t>
            </a:r>
            <a:endParaRPr sz="1600" kern="0">
              <a:solidFill>
                <a:srgbClr val="20262A"/>
              </a:solidFill>
              <a:latin typeface="Red Hat Display"/>
              <a:ea typeface="Red Hat Display"/>
              <a:cs typeface="Red Hat Display"/>
              <a:sym typeface="Red Hat Display"/>
            </a:endParaRPr>
          </a:p>
          <a:p>
            <a:pPr marL="609585" indent="-406390" defTabSz="1219170">
              <a:lnSpc>
                <a:spcPct val="150000"/>
              </a:lnSpc>
              <a:buClr>
                <a:srgbClr val="20262A"/>
              </a:buClr>
              <a:buSzPts val="1200"/>
              <a:buFont typeface="Red Hat Display"/>
              <a:buChar char="●"/>
            </a:pPr>
            <a:r>
              <a:rPr lang="en" sz="1600" kern="0">
                <a:solidFill>
                  <a:srgbClr val="20262A"/>
                </a:solidFill>
                <a:latin typeface="Red Hat Display"/>
                <a:ea typeface="Red Hat Display"/>
                <a:cs typeface="Red Hat Display"/>
                <a:sym typeface="Red Hat Display"/>
              </a:rPr>
              <a:t>Podcast Host</a:t>
            </a:r>
            <a:endParaRPr sz="1600" kern="0">
              <a:solidFill>
                <a:srgbClr val="20262A"/>
              </a:solidFill>
              <a:latin typeface="Red Hat Display"/>
              <a:ea typeface="Red Hat Display"/>
              <a:cs typeface="Red Hat Display"/>
              <a:sym typeface="Red Hat Display"/>
            </a:endParaRPr>
          </a:p>
        </p:txBody>
      </p:sp>
      <p:pic>
        <p:nvPicPr>
          <p:cNvPr id="578" name="Google Shape;578;p84" title="Clean-Flying-Book-1.png"/>
          <p:cNvPicPr preferRelativeResize="0"/>
          <p:nvPr/>
        </p:nvPicPr>
        <p:blipFill rotWithShape="1">
          <a:blip r:embed="rId7">
            <a:alphaModFix/>
          </a:blip>
          <a:srcRect/>
          <a:stretch/>
        </p:blipFill>
        <p:spPr>
          <a:xfrm>
            <a:off x="9197834" y="3284301"/>
            <a:ext cx="3196735" cy="319673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pic>
        <p:nvPicPr>
          <p:cNvPr id="325" name="Google Shape;325;p23" title="virtuous bg.png"/>
          <p:cNvPicPr preferRelativeResize="0"/>
          <p:nvPr/>
        </p:nvPicPr>
        <p:blipFill rotWithShape="1">
          <a:blip r:embed="rId3">
            <a:alphaModFix/>
          </a:blip>
          <a:srcRect/>
          <a:stretch/>
        </p:blipFill>
        <p:spPr>
          <a:xfrm>
            <a:off x="-981" y="2"/>
            <a:ext cx="6096001" cy="6857999"/>
          </a:xfrm>
          <a:prstGeom prst="rect">
            <a:avLst/>
          </a:prstGeom>
          <a:noFill/>
          <a:ln>
            <a:noFill/>
          </a:ln>
        </p:spPr>
      </p:pic>
      <p:pic>
        <p:nvPicPr>
          <p:cNvPr id="326" name="Google Shape;326;p23"/>
          <p:cNvPicPr preferRelativeResize="0"/>
          <p:nvPr/>
        </p:nvPicPr>
        <p:blipFill rotWithShape="1">
          <a:blip r:embed="rId4">
            <a:alphaModFix/>
          </a:blip>
          <a:srcRect/>
          <a:stretch/>
        </p:blipFill>
        <p:spPr>
          <a:xfrm rot="-8840886">
            <a:off x="441721" y="677003"/>
            <a:ext cx="2719096" cy="3805831"/>
          </a:xfrm>
          <a:prstGeom prst="rect">
            <a:avLst/>
          </a:prstGeom>
          <a:noFill/>
          <a:ln>
            <a:noFill/>
          </a:ln>
        </p:spPr>
      </p:pic>
      <p:sp>
        <p:nvSpPr>
          <p:cNvPr id="327" name="Google Shape;327;p23"/>
          <p:cNvSpPr txBox="1"/>
          <p:nvPr/>
        </p:nvSpPr>
        <p:spPr>
          <a:xfrm>
            <a:off x="6808800" y="946801"/>
            <a:ext cx="4847941" cy="4185208"/>
          </a:xfrm>
          <a:prstGeom prst="rect">
            <a:avLst/>
          </a:prstGeom>
          <a:noFill/>
          <a:ln>
            <a:noFill/>
          </a:ln>
        </p:spPr>
        <p:txBody>
          <a:bodyPr spcFirstLastPara="1" wrap="square" lIns="121900" tIns="121900" rIns="121900" bIns="121900" anchor="t" anchorCtr="0">
            <a:spAutoFit/>
          </a:bodyPr>
          <a:lstStyle/>
          <a:p>
            <a:pPr defTabSz="914377">
              <a:lnSpc>
                <a:spcPct val="150000"/>
              </a:lnSpc>
              <a:buClr>
                <a:srgbClr val="000000"/>
              </a:buClr>
            </a:pPr>
            <a:r>
              <a:rPr lang="en-US" sz="2133" kern="0">
                <a:solidFill>
                  <a:srgbClr val="20262A"/>
                </a:solidFill>
                <a:latin typeface="Red Hat Display"/>
                <a:ea typeface="Red Hat Display"/>
                <a:cs typeface="Red Hat Display"/>
                <a:sym typeface="Red Hat Display"/>
              </a:rPr>
              <a:t>“It was the best of times, it was the worst of times, it was the age of wisdom, it was the age of foolishness, it was the season of Light, it was the season of Darkness, it was the spring of hope, it was the winter of despair, we had everything before us, we had nothing before us.”</a:t>
            </a:r>
            <a:endParaRPr sz="2133" kern="0">
              <a:solidFill>
                <a:srgbClr val="20262A"/>
              </a:solidFill>
              <a:latin typeface="Red Hat Display"/>
              <a:ea typeface="Red Hat Display"/>
              <a:cs typeface="Red Hat Display"/>
              <a:sym typeface="Red Hat Display"/>
            </a:endParaRPr>
          </a:p>
        </p:txBody>
      </p:sp>
      <p:sp>
        <p:nvSpPr>
          <p:cNvPr id="328" name="Google Shape;328;p23"/>
          <p:cNvSpPr txBox="1"/>
          <p:nvPr/>
        </p:nvSpPr>
        <p:spPr>
          <a:xfrm>
            <a:off x="6808800" y="5172402"/>
            <a:ext cx="4670400" cy="810566"/>
          </a:xfrm>
          <a:prstGeom prst="rect">
            <a:avLst/>
          </a:prstGeom>
          <a:noFill/>
          <a:ln>
            <a:noFill/>
          </a:ln>
        </p:spPr>
        <p:txBody>
          <a:bodyPr spcFirstLastPara="1" wrap="square" lIns="91425" tIns="45700" rIns="91425" bIns="45700" anchor="t" anchorCtr="0">
            <a:spAutoFit/>
          </a:bodyPr>
          <a:lstStyle/>
          <a:p>
            <a:pPr defTabSz="914377">
              <a:lnSpc>
                <a:spcPct val="125000"/>
              </a:lnSpc>
              <a:buClr>
                <a:srgbClr val="000000"/>
              </a:buClr>
            </a:pPr>
            <a:r>
              <a:rPr lang="en-US" sz="1867" i="1" kern="0">
                <a:solidFill>
                  <a:srgbClr val="20262A"/>
                </a:solidFill>
                <a:latin typeface="Red Hat Display SemiBold"/>
                <a:ea typeface="Red Hat Display SemiBold"/>
                <a:cs typeface="Red Hat Display SemiBold"/>
                <a:sym typeface="Red Hat Display SemiBold"/>
              </a:rPr>
              <a:t>A Tale of Two Cities</a:t>
            </a:r>
            <a:r>
              <a:rPr lang="en-US" sz="1867" kern="0">
                <a:solidFill>
                  <a:srgbClr val="20262A"/>
                </a:solidFill>
                <a:latin typeface="Red Hat Display SemiBold"/>
                <a:ea typeface="Red Hat Display SemiBold"/>
                <a:cs typeface="Red Hat Display SemiBold"/>
                <a:sym typeface="Red Hat Display SemiBold"/>
              </a:rPr>
              <a:t> by Charles Dickens, published in 1859</a:t>
            </a:r>
            <a:endParaRPr sz="1867" kern="0">
              <a:solidFill>
                <a:srgbClr val="20262A"/>
              </a:solidFill>
              <a:latin typeface="Red Hat Display SemiBold"/>
              <a:ea typeface="Red Hat Display SemiBold"/>
              <a:cs typeface="Red Hat Display SemiBold"/>
              <a:sym typeface="Red Hat Display SemiBold"/>
            </a:endParaRPr>
          </a:p>
        </p:txBody>
      </p:sp>
      <p:pic>
        <p:nvPicPr>
          <p:cNvPr id="329" name="Google Shape;329;p23" title="Google Keep Note (1).png"/>
          <p:cNvPicPr preferRelativeResize="0">
            <a:picLocks noGrp="1"/>
          </p:cNvPicPr>
          <p:nvPr>
            <p:ph type="pic" idx="2"/>
          </p:nvPr>
        </p:nvPicPr>
        <p:blipFill rotWithShape="1">
          <a:blip r:embed="rId5">
            <a:alphaModFix/>
          </a:blip>
          <a:srcRect/>
          <a:stretch/>
        </p:blipFill>
        <p:spPr>
          <a:xfrm>
            <a:off x="1495753" y="1789802"/>
            <a:ext cx="3521600" cy="3521601"/>
          </a:xfrm>
          <a:prstGeom prst="rect">
            <a:avLst/>
          </a:prstGeom>
          <a:noFill/>
          <a:ln>
            <a:noFill/>
          </a:ln>
        </p:spPr>
      </p:pic>
      <p:pic>
        <p:nvPicPr>
          <p:cNvPr id="330" name="Google Shape;330;p23" title="Virtuous Logo.png"/>
          <p:cNvPicPr preferRelativeResize="0"/>
          <p:nvPr/>
        </p:nvPicPr>
        <p:blipFill rotWithShape="1">
          <a:blip r:embed="rId6">
            <a:alphaModFix/>
          </a:blip>
          <a:srcRect t="4419" b="4429"/>
          <a:stretch/>
        </p:blipFill>
        <p:spPr>
          <a:xfrm>
            <a:off x="10946273" y="6494600"/>
            <a:ext cx="1042416" cy="18288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34"/>
        <p:cNvGrpSpPr/>
        <p:nvPr/>
      </p:nvGrpSpPr>
      <p:grpSpPr>
        <a:xfrm>
          <a:off x="0" y="0"/>
          <a:ext cx="0" cy="0"/>
          <a:chOff x="0" y="0"/>
          <a:chExt cx="0" cy="0"/>
        </a:xfrm>
      </p:grpSpPr>
      <p:pic>
        <p:nvPicPr>
          <p:cNvPr id="335" name="Google Shape;335;p24" title="Ellipse 2330.png"/>
          <p:cNvPicPr preferRelativeResize="0"/>
          <p:nvPr/>
        </p:nvPicPr>
        <p:blipFill rotWithShape="1">
          <a:blip r:embed="rId4">
            <a:alphaModFix/>
          </a:blip>
          <a:srcRect/>
          <a:stretch/>
        </p:blipFill>
        <p:spPr>
          <a:xfrm>
            <a:off x="8697701" y="2"/>
            <a:ext cx="3494299" cy="6684167"/>
          </a:xfrm>
          <a:prstGeom prst="rect">
            <a:avLst/>
          </a:prstGeom>
          <a:noFill/>
          <a:ln>
            <a:noFill/>
          </a:ln>
        </p:spPr>
      </p:pic>
      <p:sp>
        <p:nvSpPr>
          <p:cNvPr id="336" name="Google Shape;336;p24"/>
          <p:cNvSpPr txBox="1"/>
          <p:nvPr/>
        </p:nvSpPr>
        <p:spPr>
          <a:xfrm>
            <a:off x="714300" y="776200"/>
            <a:ext cx="9168800" cy="707846"/>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4000" kern="0">
                <a:solidFill>
                  <a:srgbClr val="000000"/>
                </a:solidFill>
                <a:latin typeface="Red Hat Display ExtraBold"/>
                <a:ea typeface="Red Hat Display ExtraBold"/>
                <a:cs typeface="Red Hat Display ExtraBold"/>
                <a:sym typeface="Red Hat Display ExtraBold"/>
              </a:rPr>
              <a:t>Separating AI </a:t>
            </a:r>
            <a:r>
              <a:rPr lang="en-US" sz="4000" kern="0">
                <a:solidFill>
                  <a:srgbClr val="25A3E3"/>
                </a:solidFill>
                <a:latin typeface="Red Hat Display ExtraBold"/>
                <a:ea typeface="Red Hat Display ExtraBold"/>
                <a:cs typeface="Red Hat Display ExtraBold"/>
                <a:sym typeface="Red Hat Display ExtraBold"/>
              </a:rPr>
              <a:t>hype</a:t>
            </a:r>
            <a:r>
              <a:rPr lang="en-US" sz="4000" kern="0">
                <a:solidFill>
                  <a:srgbClr val="000000"/>
                </a:solidFill>
                <a:latin typeface="Red Hat Display ExtraBold"/>
                <a:ea typeface="Red Hat Display ExtraBold"/>
                <a:cs typeface="Red Hat Display ExtraBold"/>
                <a:sym typeface="Red Hat Display ExtraBold"/>
              </a:rPr>
              <a:t> from AI </a:t>
            </a:r>
            <a:r>
              <a:rPr lang="en-US" sz="4000" kern="0">
                <a:solidFill>
                  <a:srgbClr val="00A3E3"/>
                </a:solidFill>
                <a:latin typeface="Red Hat Display ExtraBold"/>
                <a:ea typeface="Red Hat Display ExtraBold"/>
                <a:cs typeface="Red Hat Display ExtraBold"/>
                <a:sym typeface="Red Hat Display ExtraBold"/>
              </a:rPr>
              <a:t>re</a:t>
            </a:r>
            <a:r>
              <a:rPr lang="en-US" sz="4000" kern="0">
                <a:solidFill>
                  <a:srgbClr val="25A3E3"/>
                </a:solidFill>
                <a:latin typeface="Red Hat Display ExtraBold"/>
                <a:ea typeface="Red Hat Display ExtraBold"/>
                <a:cs typeface="Red Hat Display ExtraBold"/>
                <a:sym typeface="Red Hat Display ExtraBold"/>
              </a:rPr>
              <a:t>a</a:t>
            </a:r>
            <a:r>
              <a:rPr lang="en-US" sz="4000" kern="0">
                <a:solidFill>
                  <a:srgbClr val="00A3E3"/>
                </a:solidFill>
                <a:latin typeface="Red Hat Display ExtraBold"/>
                <a:ea typeface="Red Hat Display ExtraBold"/>
                <a:cs typeface="Red Hat Display ExtraBold"/>
                <a:sym typeface="Red Hat Display ExtraBold"/>
              </a:rPr>
              <a:t>lity</a:t>
            </a:r>
            <a:r>
              <a:rPr lang="en-US" sz="4000" kern="0">
                <a:solidFill>
                  <a:srgbClr val="000000"/>
                </a:solidFill>
                <a:latin typeface="Red Hat Display ExtraBold"/>
                <a:ea typeface="Red Hat Display ExtraBold"/>
                <a:cs typeface="Red Hat Display ExtraBold"/>
                <a:sym typeface="Red Hat Display ExtraBold"/>
              </a:rPr>
              <a:t>.</a:t>
            </a:r>
            <a:endParaRPr sz="4000" kern="0">
              <a:solidFill>
                <a:srgbClr val="000000"/>
              </a:solidFill>
              <a:latin typeface="Red Hat Display ExtraBold"/>
              <a:ea typeface="Red Hat Display ExtraBold"/>
              <a:cs typeface="Red Hat Display ExtraBold"/>
              <a:sym typeface="Red Hat Display ExtraBold"/>
            </a:endParaRPr>
          </a:p>
        </p:txBody>
      </p:sp>
      <p:pic>
        <p:nvPicPr>
          <p:cNvPr id="337" name="Google Shape;337;p24" title="Virtuous Logo.png"/>
          <p:cNvPicPr preferRelativeResize="0"/>
          <p:nvPr/>
        </p:nvPicPr>
        <p:blipFill rotWithShape="1">
          <a:blip r:embed="rId5">
            <a:alphaModFix/>
          </a:blip>
          <a:srcRect t="4419" b="4429"/>
          <a:stretch/>
        </p:blipFill>
        <p:spPr>
          <a:xfrm>
            <a:off x="10946273" y="6494600"/>
            <a:ext cx="1042416" cy="182880"/>
          </a:xfrm>
          <a:prstGeom prst="rect">
            <a:avLst/>
          </a:prstGeom>
          <a:noFill/>
          <a:ln>
            <a:noFill/>
          </a:ln>
        </p:spPr>
      </p:pic>
      <p:sp>
        <p:nvSpPr>
          <p:cNvPr id="338" name="Google Shape;338;p24"/>
          <p:cNvSpPr txBox="1"/>
          <p:nvPr/>
        </p:nvSpPr>
        <p:spPr>
          <a:xfrm>
            <a:off x="5776743" y="3864055"/>
            <a:ext cx="5311469" cy="666937"/>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1867" kern="0">
                <a:solidFill>
                  <a:srgbClr val="000000"/>
                </a:solidFill>
                <a:latin typeface="Times New Roman"/>
                <a:ea typeface="Times New Roman"/>
                <a:cs typeface="Times New Roman"/>
                <a:sym typeface="Times New Roman"/>
              </a:rPr>
              <a:t>“These AI Power Users Are Impressing Bosses and Leaving Co-Workers in the Dust”</a:t>
            </a:r>
            <a:endParaRPr sz="1400" kern="0">
              <a:solidFill>
                <a:srgbClr val="000000"/>
              </a:solidFill>
              <a:latin typeface="Arial"/>
              <a:cs typeface="Arial"/>
              <a:sym typeface="Arial"/>
            </a:endParaRPr>
          </a:p>
        </p:txBody>
      </p:sp>
      <p:sp>
        <p:nvSpPr>
          <p:cNvPr id="339" name="Google Shape;339;p24"/>
          <p:cNvSpPr txBox="1"/>
          <p:nvPr/>
        </p:nvSpPr>
        <p:spPr>
          <a:xfrm>
            <a:off x="2217565" y="2425611"/>
            <a:ext cx="3878435" cy="379615"/>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1867" kern="0">
                <a:solidFill>
                  <a:srgbClr val="000000"/>
                </a:solidFill>
                <a:latin typeface="Times New Roman"/>
                <a:ea typeface="Times New Roman"/>
                <a:cs typeface="Times New Roman"/>
                <a:sym typeface="Times New Roman"/>
              </a:rPr>
              <a:t>“Here’s how the Crash Happens”</a:t>
            </a:r>
            <a:endParaRPr sz="1400" kern="0">
              <a:solidFill>
                <a:srgbClr val="000000"/>
              </a:solidFill>
              <a:latin typeface="Arial"/>
              <a:cs typeface="Arial"/>
              <a:sym typeface="Arial"/>
            </a:endParaRPr>
          </a:p>
        </p:txBody>
      </p:sp>
      <p:pic>
        <p:nvPicPr>
          <p:cNvPr id="340" name="Google Shape;340;p24"/>
          <p:cNvPicPr preferRelativeResize="0"/>
          <p:nvPr/>
        </p:nvPicPr>
        <p:blipFill rotWithShape="1">
          <a:blip r:embed="rId6">
            <a:alphaModFix/>
          </a:blip>
          <a:srcRect/>
          <a:stretch/>
        </p:blipFill>
        <p:spPr>
          <a:xfrm>
            <a:off x="5776741" y="2221467"/>
            <a:ext cx="4351867" cy="892224"/>
          </a:xfrm>
          <a:prstGeom prst="rect">
            <a:avLst/>
          </a:prstGeom>
          <a:noFill/>
          <a:ln>
            <a:noFill/>
          </a:ln>
        </p:spPr>
      </p:pic>
      <p:pic>
        <p:nvPicPr>
          <p:cNvPr id="341" name="Google Shape;341;p24"/>
          <p:cNvPicPr preferRelativeResize="0"/>
          <p:nvPr/>
        </p:nvPicPr>
        <p:blipFill rotWithShape="1">
          <a:blip r:embed="rId7">
            <a:alphaModFix/>
          </a:blip>
          <a:srcRect/>
          <a:stretch/>
        </p:blipFill>
        <p:spPr>
          <a:xfrm>
            <a:off x="994292" y="3924526"/>
            <a:ext cx="4304408" cy="624060"/>
          </a:xfrm>
          <a:prstGeom prst="rect">
            <a:avLst/>
          </a:prstGeom>
          <a:noFill/>
          <a:ln>
            <a:noFill/>
          </a:ln>
        </p:spPr>
      </p:pic>
      <p:pic>
        <p:nvPicPr>
          <p:cNvPr id="342" name="Google Shape;342;p24"/>
          <p:cNvPicPr preferRelativeResize="0"/>
          <p:nvPr/>
        </p:nvPicPr>
        <p:blipFill rotWithShape="1">
          <a:blip r:embed="rId8">
            <a:alphaModFix/>
          </a:blip>
          <a:srcRect/>
          <a:stretch/>
        </p:blipFill>
        <p:spPr>
          <a:xfrm>
            <a:off x="5776741" y="5103445"/>
            <a:ext cx="4351867" cy="846667"/>
          </a:xfrm>
          <a:prstGeom prst="rect">
            <a:avLst/>
          </a:prstGeom>
          <a:noFill/>
          <a:ln>
            <a:noFill/>
          </a:ln>
        </p:spPr>
      </p:pic>
      <p:sp>
        <p:nvSpPr>
          <p:cNvPr id="343" name="Google Shape;343;p24"/>
          <p:cNvSpPr txBox="1"/>
          <p:nvPr/>
        </p:nvSpPr>
        <p:spPr>
          <a:xfrm>
            <a:off x="814080" y="5034336"/>
            <a:ext cx="4671384" cy="954260"/>
          </a:xfrm>
          <a:prstGeom prst="rect">
            <a:avLst/>
          </a:prstGeom>
          <a:noFill/>
          <a:ln>
            <a:noFill/>
          </a:ln>
        </p:spPr>
        <p:txBody>
          <a:bodyPr spcFirstLastPara="1" wrap="square" lIns="91425" tIns="45700" rIns="91425" bIns="45700" anchor="t" anchorCtr="0">
            <a:spAutoFit/>
          </a:bodyPr>
          <a:lstStyle/>
          <a:p>
            <a:pPr algn="r" defTabSz="914377">
              <a:buClr>
                <a:srgbClr val="000000"/>
              </a:buClr>
            </a:pPr>
            <a:r>
              <a:rPr lang="en-US" sz="1867" kern="0">
                <a:solidFill>
                  <a:srgbClr val="000000"/>
                </a:solidFill>
                <a:latin typeface="Times New Roman"/>
                <a:ea typeface="Times New Roman"/>
                <a:cs typeface="Times New Roman"/>
                <a:sym typeface="Times New Roman"/>
              </a:rPr>
              <a:t>“Perhaps OpenAI or Anthropic will pull off superintelligence, allowing them to, create God and then ask it for money."</a:t>
            </a:r>
            <a:endParaRPr sz="1400" kern="0">
              <a:solidFill>
                <a:srgbClr val="000000"/>
              </a:solidFill>
              <a:latin typeface="Arial"/>
              <a:cs typeface="Arial"/>
              <a:sym typeface="Arial"/>
            </a:endParaRPr>
          </a:p>
        </p:txBody>
      </p:sp>
      <p:pic>
        <p:nvPicPr>
          <p:cNvPr id="344" name="Google Shape;344;p24"/>
          <p:cNvPicPr preferRelativeResize="0"/>
          <p:nvPr/>
        </p:nvPicPr>
        <p:blipFill rotWithShape="1">
          <a:blip r:embed="rId9">
            <a:alphaModFix/>
          </a:blip>
          <a:srcRect/>
          <a:stretch/>
        </p:blipFill>
        <p:spPr>
          <a:xfrm rot="-3398556">
            <a:off x="-411198" y="4762100"/>
            <a:ext cx="2119636" cy="296673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348"/>
        <p:cNvGrpSpPr/>
        <p:nvPr/>
      </p:nvGrpSpPr>
      <p:grpSpPr>
        <a:xfrm>
          <a:off x="0" y="0"/>
          <a:ext cx="0" cy="0"/>
          <a:chOff x="0" y="0"/>
          <a:chExt cx="0" cy="0"/>
        </a:xfrm>
      </p:grpSpPr>
      <p:pic>
        <p:nvPicPr>
          <p:cNvPr id="349" name="Google Shape;349;p25" title="Ellipse 2330.png"/>
          <p:cNvPicPr preferRelativeResize="0"/>
          <p:nvPr/>
        </p:nvPicPr>
        <p:blipFill rotWithShape="1">
          <a:blip r:embed="rId4">
            <a:alphaModFix/>
          </a:blip>
          <a:srcRect/>
          <a:stretch/>
        </p:blipFill>
        <p:spPr>
          <a:xfrm>
            <a:off x="8697701" y="2"/>
            <a:ext cx="3494299" cy="6684167"/>
          </a:xfrm>
          <a:prstGeom prst="rect">
            <a:avLst/>
          </a:prstGeom>
          <a:noFill/>
          <a:ln>
            <a:noFill/>
          </a:ln>
        </p:spPr>
      </p:pic>
      <p:sp>
        <p:nvSpPr>
          <p:cNvPr id="350" name="Google Shape;350;p25"/>
          <p:cNvSpPr txBox="1"/>
          <p:nvPr/>
        </p:nvSpPr>
        <p:spPr>
          <a:xfrm>
            <a:off x="714300" y="776200"/>
            <a:ext cx="9168800" cy="707846"/>
          </a:xfrm>
          <a:prstGeom prst="rect">
            <a:avLst/>
          </a:prstGeom>
          <a:noFill/>
          <a:ln>
            <a:noFill/>
          </a:ln>
        </p:spPr>
        <p:txBody>
          <a:bodyPr spcFirstLastPara="1" wrap="square" lIns="91425" tIns="45700" rIns="91425" bIns="45700" anchor="t" anchorCtr="0">
            <a:spAutoFit/>
          </a:bodyPr>
          <a:lstStyle/>
          <a:p>
            <a:pPr defTabSz="914377">
              <a:buClr>
                <a:srgbClr val="000000"/>
              </a:buClr>
            </a:pPr>
            <a:r>
              <a:rPr lang="en-US" sz="4000" kern="0">
                <a:solidFill>
                  <a:srgbClr val="000000"/>
                </a:solidFill>
                <a:latin typeface="Red Hat Display ExtraBold"/>
                <a:ea typeface="Red Hat Display ExtraBold"/>
                <a:cs typeface="Red Hat Display ExtraBold"/>
                <a:sym typeface="Red Hat Display ExtraBold"/>
              </a:rPr>
              <a:t>Separating AI </a:t>
            </a:r>
            <a:r>
              <a:rPr lang="en-US" sz="4000" kern="0">
                <a:solidFill>
                  <a:srgbClr val="25A3E3"/>
                </a:solidFill>
                <a:latin typeface="Red Hat Display ExtraBold"/>
                <a:ea typeface="Red Hat Display ExtraBold"/>
                <a:cs typeface="Red Hat Display ExtraBold"/>
                <a:sym typeface="Red Hat Display ExtraBold"/>
              </a:rPr>
              <a:t>hype</a:t>
            </a:r>
            <a:r>
              <a:rPr lang="en-US" sz="4000" kern="0">
                <a:solidFill>
                  <a:srgbClr val="000000"/>
                </a:solidFill>
                <a:latin typeface="Red Hat Display ExtraBold"/>
                <a:ea typeface="Red Hat Display ExtraBold"/>
                <a:cs typeface="Red Hat Display ExtraBold"/>
                <a:sym typeface="Red Hat Display ExtraBold"/>
              </a:rPr>
              <a:t> from AI </a:t>
            </a:r>
            <a:r>
              <a:rPr lang="en-US" sz="4000" kern="0">
                <a:solidFill>
                  <a:srgbClr val="00A3E3"/>
                </a:solidFill>
                <a:latin typeface="Red Hat Display ExtraBold"/>
                <a:ea typeface="Red Hat Display ExtraBold"/>
                <a:cs typeface="Red Hat Display ExtraBold"/>
                <a:sym typeface="Red Hat Display ExtraBold"/>
              </a:rPr>
              <a:t>re</a:t>
            </a:r>
            <a:r>
              <a:rPr lang="en-US" sz="4000" kern="0">
                <a:solidFill>
                  <a:srgbClr val="25A3E3"/>
                </a:solidFill>
                <a:latin typeface="Red Hat Display ExtraBold"/>
                <a:ea typeface="Red Hat Display ExtraBold"/>
                <a:cs typeface="Red Hat Display ExtraBold"/>
                <a:sym typeface="Red Hat Display ExtraBold"/>
              </a:rPr>
              <a:t>a</a:t>
            </a:r>
            <a:r>
              <a:rPr lang="en-US" sz="4000" kern="0">
                <a:solidFill>
                  <a:srgbClr val="00A3E3"/>
                </a:solidFill>
                <a:latin typeface="Red Hat Display ExtraBold"/>
                <a:ea typeface="Red Hat Display ExtraBold"/>
                <a:cs typeface="Red Hat Display ExtraBold"/>
                <a:sym typeface="Red Hat Display ExtraBold"/>
              </a:rPr>
              <a:t>lity</a:t>
            </a:r>
            <a:r>
              <a:rPr lang="en-US" sz="4000" kern="0">
                <a:solidFill>
                  <a:srgbClr val="000000"/>
                </a:solidFill>
                <a:latin typeface="Red Hat Display ExtraBold"/>
                <a:ea typeface="Red Hat Display ExtraBold"/>
                <a:cs typeface="Red Hat Display ExtraBold"/>
                <a:sym typeface="Red Hat Display ExtraBold"/>
              </a:rPr>
              <a:t>.</a:t>
            </a:r>
            <a:endParaRPr sz="4000" kern="0">
              <a:solidFill>
                <a:srgbClr val="000000"/>
              </a:solidFill>
              <a:latin typeface="Red Hat Display ExtraBold"/>
              <a:ea typeface="Red Hat Display ExtraBold"/>
              <a:cs typeface="Red Hat Display ExtraBold"/>
              <a:sym typeface="Red Hat Display ExtraBold"/>
            </a:endParaRPr>
          </a:p>
        </p:txBody>
      </p:sp>
      <p:pic>
        <p:nvPicPr>
          <p:cNvPr id="351" name="Google Shape;351;p25" title="Virtuous Logo.png"/>
          <p:cNvPicPr preferRelativeResize="0"/>
          <p:nvPr/>
        </p:nvPicPr>
        <p:blipFill rotWithShape="1">
          <a:blip r:embed="rId5">
            <a:alphaModFix/>
          </a:blip>
          <a:srcRect t="4419" b="4429"/>
          <a:stretch/>
        </p:blipFill>
        <p:spPr>
          <a:xfrm>
            <a:off x="10946273" y="6494600"/>
            <a:ext cx="1042416" cy="182880"/>
          </a:xfrm>
          <a:prstGeom prst="rect">
            <a:avLst/>
          </a:prstGeom>
          <a:noFill/>
          <a:ln>
            <a:noFill/>
          </a:ln>
        </p:spPr>
      </p:pic>
      <p:pic>
        <p:nvPicPr>
          <p:cNvPr id="352" name="Google Shape;352;p25"/>
          <p:cNvPicPr preferRelativeResize="0"/>
          <p:nvPr/>
        </p:nvPicPr>
        <p:blipFill rotWithShape="1">
          <a:blip r:embed="rId6">
            <a:alphaModFix/>
          </a:blip>
          <a:srcRect/>
          <a:stretch/>
        </p:blipFill>
        <p:spPr>
          <a:xfrm rot="-578764">
            <a:off x="4644748" y="1695516"/>
            <a:ext cx="2902504" cy="4506993"/>
          </a:xfrm>
          <a:prstGeom prst="rect">
            <a:avLst/>
          </a:prstGeom>
          <a:noFill/>
          <a:ln>
            <a:noFill/>
          </a:ln>
        </p:spPr>
      </p:pic>
      <p:pic>
        <p:nvPicPr>
          <p:cNvPr id="353" name="Google Shape;353;p25"/>
          <p:cNvPicPr preferRelativeResize="0"/>
          <p:nvPr/>
        </p:nvPicPr>
        <p:blipFill rotWithShape="1">
          <a:blip r:embed="rId7">
            <a:alphaModFix/>
          </a:blip>
          <a:srcRect/>
          <a:stretch/>
        </p:blipFill>
        <p:spPr>
          <a:xfrm>
            <a:off x="3561374" y="1777008"/>
            <a:ext cx="2926540" cy="4506992"/>
          </a:xfrm>
          <a:prstGeom prst="rect">
            <a:avLst/>
          </a:prstGeom>
          <a:noFill/>
          <a:ln>
            <a:noFill/>
          </a:ln>
        </p:spPr>
      </p:pic>
      <p:pic>
        <p:nvPicPr>
          <p:cNvPr id="354" name="Google Shape;354;p25"/>
          <p:cNvPicPr preferRelativeResize="0"/>
          <p:nvPr/>
        </p:nvPicPr>
        <p:blipFill rotWithShape="1">
          <a:blip r:embed="rId8">
            <a:alphaModFix/>
          </a:blip>
          <a:srcRect/>
          <a:stretch/>
        </p:blipFill>
        <p:spPr>
          <a:xfrm rot="-3398556">
            <a:off x="-411198" y="4762100"/>
            <a:ext cx="2119636" cy="296673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 ">
      <a:dk1>
        <a:srgbClr val="232527"/>
      </a:dk1>
      <a:lt1>
        <a:srgbClr val="FFFFFF"/>
      </a:lt1>
      <a:dk2>
        <a:srgbClr val="F2F2F2"/>
      </a:dk2>
      <a:lt2>
        <a:srgbClr val="F2F2F2"/>
      </a:lt2>
      <a:accent1>
        <a:srgbClr val="003C4E"/>
      </a:accent1>
      <a:accent2>
        <a:srgbClr val="D38235"/>
      </a:accent2>
      <a:accent3>
        <a:srgbClr val="676767"/>
      </a:accent3>
      <a:accent4>
        <a:srgbClr val="94B7BB"/>
      </a:accent4>
      <a:accent5>
        <a:srgbClr val="278099"/>
      </a:accent5>
      <a:accent6>
        <a:srgbClr val="533F83"/>
      </a:accent6>
      <a:hlink>
        <a:srgbClr val="3998B5"/>
      </a:hlink>
      <a:folHlink>
        <a:srgbClr val="3898B5"/>
      </a:folHlink>
    </a:clrScheme>
    <a:fontScheme name="JGA Fonts">
      <a:majorFont>
        <a:latin typeface="Univers"/>
        <a:ea typeface=""/>
        <a:cs typeface=""/>
      </a:majorFont>
      <a:minorFont>
        <a:latin typeface="Univers Condens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bodyPr wrap="square" lIns="0" tIns="0" rIns="0" bIns="0" rtlCol="0" anchor="t">
        <a:spAutoFit/>
      </a:bodyPr>
      <a:lstStyle>
        <a:defPPr algn="ctr">
          <a:lnSpc>
            <a:spcPts val="1993"/>
          </a:lnSpc>
          <a:defRPr sz="1423" dirty="0">
            <a:solidFill>
              <a:srgbClr val="16161E"/>
            </a:solidFill>
            <a:latin typeface="Univers Condensed" panose="020B0506020202050204" pitchFamily="34" charset="0"/>
            <a:ea typeface="Helios Extended"/>
            <a:cs typeface="Helios Extended"/>
            <a:sym typeface="Helios Extended"/>
          </a:defRPr>
        </a:defPPr>
      </a:lstStyle>
    </a:txDef>
  </a:objectDefaults>
  <a:extraClrSchemeLst/>
  <a:extLst>
    <a:ext uri="{05A4C25C-085E-4340-85A3-A5531E510DB2}">
      <thm15:themeFamily xmlns:thm15="http://schemas.microsoft.com/office/thememl/2012/main" name="New JGA PowerPoint Template DRAFT" id="{7A9CD654-2D1D-4A33-A8CF-1C4137908961}" vid="{CFDDBBF3-D6A7-4C6A-A0F1-E7C4173D95AB}"/>
    </a:ext>
  </a:extLst>
</a:theme>
</file>

<file path=ppt/theme/theme2.xml><?xml version="1.0" encoding="utf-8"?>
<a:theme xmlns:a="http://schemas.openxmlformats.org/drawingml/2006/main" name="2_Office Theme">
  <a:themeElements>
    <a:clrScheme name=" ">
      <a:dk1>
        <a:srgbClr val="232527"/>
      </a:dk1>
      <a:lt1>
        <a:srgbClr val="FFFFFF"/>
      </a:lt1>
      <a:dk2>
        <a:srgbClr val="F2F2F2"/>
      </a:dk2>
      <a:lt2>
        <a:srgbClr val="F2F2F2"/>
      </a:lt2>
      <a:accent1>
        <a:srgbClr val="003C4E"/>
      </a:accent1>
      <a:accent2>
        <a:srgbClr val="D38235"/>
      </a:accent2>
      <a:accent3>
        <a:srgbClr val="676767"/>
      </a:accent3>
      <a:accent4>
        <a:srgbClr val="94B7BB"/>
      </a:accent4>
      <a:accent5>
        <a:srgbClr val="278099"/>
      </a:accent5>
      <a:accent6>
        <a:srgbClr val="533F83"/>
      </a:accent6>
      <a:hlink>
        <a:srgbClr val="3998B5"/>
      </a:hlink>
      <a:folHlink>
        <a:srgbClr val="3898B5"/>
      </a:folHlink>
    </a:clrScheme>
    <a:fontScheme name="JGA Fonts">
      <a:majorFont>
        <a:latin typeface="Univers"/>
        <a:ea typeface=""/>
        <a:cs typeface=""/>
      </a:majorFont>
      <a:minorFont>
        <a:latin typeface="Univers Condense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w JGA PowerPoint Template DRAFT" id="{7A9CD654-2D1D-4A33-A8CF-1C4137908961}" vid="{CFDDBBF3-D6A7-4C6A-A0F1-E7C4173D95AB}"/>
    </a:ext>
  </a:extLst>
</a:theme>
</file>

<file path=ppt/theme/theme3.xml><?xml version="1.0" encoding="utf-8"?>
<a:theme xmlns:a="http://schemas.openxmlformats.org/drawingml/2006/main" name="1_Office Theme">
  <a:themeElements>
    <a:clrScheme name="Custom 27">
      <a:dk1>
        <a:srgbClr val="000000"/>
      </a:dk1>
      <a:lt1>
        <a:srgbClr val="FFFFFF"/>
      </a:lt1>
      <a:dk2>
        <a:srgbClr val="44546A"/>
      </a:dk2>
      <a:lt2>
        <a:srgbClr val="E7E6E6"/>
      </a:lt2>
      <a:accent1>
        <a:srgbClr val="2D374B"/>
      </a:accent1>
      <a:accent2>
        <a:srgbClr val="1C46F2"/>
      </a:accent2>
      <a:accent3>
        <a:srgbClr val="9BC3D2"/>
      </a:accent3>
      <a:accent4>
        <a:srgbClr val="F0E1C8"/>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Virtuous Template Deck Refresh_2025">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93B7BA"/>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C1CED60C646B7409F39262DA10D6512" ma:contentTypeVersion="14" ma:contentTypeDescription="Create a new document." ma:contentTypeScope="" ma:versionID="dbf01131b65ac3e45763b960699d9868">
  <xsd:schema xmlns:xsd="http://www.w3.org/2001/XMLSchema" xmlns:xs="http://www.w3.org/2001/XMLSchema" xmlns:p="http://schemas.microsoft.com/office/2006/metadata/properties" xmlns:ns2="8603c3a0-5427-456f-b93a-a48b5919d66b" xmlns:ns3="17af3370-5bad-4ae7-99aa-c494ef7a53a7" targetNamespace="http://schemas.microsoft.com/office/2006/metadata/properties" ma:root="true" ma:fieldsID="a21237440d92f3929f45436bf23d936d" ns2:_="" ns3:_="">
    <xsd:import namespace="8603c3a0-5427-456f-b93a-a48b5919d66b"/>
    <xsd:import namespace="17af3370-5bad-4ae7-99aa-c494ef7a53a7"/>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Not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603c3a0-5427-456f-b93a-a48b5919d6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Notes" ma:index="11" nillable="true" ma:displayName="Notes" ma:description="If you have a note about a specific file, put it here." ma:format="Dropdown" ma:internalName="Notes">
      <xsd:simpleType>
        <xsd:restriction base="dms:Text">
          <xsd:maxLength value="255"/>
        </xsd:restriction>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61412b1-bb08-4248-81ea-40e48f8b4b70"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7af3370-5bad-4ae7-99aa-c494ef7a53a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cd4b335a-0087-44eb-be06-677019844724}" ma:internalName="TaxCatchAll" ma:showField="CatchAllData" ma:web="17af3370-5bad-4ae7-99aa-c494ef7a53a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Notes xmlns="8603c3a0-5427-456f-b93a-a48b5919d66b" xsi:nil="true"/>
    <TaxCatchAll xmlns="17af3370-5bad-4ae7-99aa-c494ef7a53a7" xsi:nil="true"/>
    <lcf76f155ced4ddcb4097134ff3c332f xmlns="8603c3a0-5427-456f-b93a-a48b5919d66b">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32F8962-5AB6-4319-8C5D-253746E40D06}">
  <ds:schemaRefs>
    <ds:schemaRef ds:uri="17af3370-5bad-4ae7-99aa-c494ef7a53a7"/>
    <ds:schemaRef ds:uri="8603c3a0-5427-456f-b93a-a48b5919d66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8E15EA0-2F38-456B-B156-038699A5D17F}">
  <ds:schemaRefs>
    <ds:schemaRef ds:uri="http://schemas.microsoft.com/sharepoint/v3/contenttype/forms"/>
  </ds:schemaRefs>
</ds:datastoreItem>
</file>

<file path=customXml/itemProps3.xml><?xml version="1.0" encoding="utf-8"?>
<ds:datastoreItem xmlns:ds="http://schemas.openxmlformats.org/officeDocument/2006/customXml" ds:itemID="{BF90D0D0-7C1D-47FF-A2F0-9937AA567A3D}">
  <ds:schemaRefs>
    <ds:schemaRef ds:uri="17af3370-5bad-4ae7-99aa-c494ef7a53a7"/>
    <ds:schemaRef ds:uri="8603c3a0-5427-456f-b93a-a48b5919d66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58</Slides>
  <Notes>40</Notes>
  <HiddenSlides>0</HiddenSlides>
  <ScaleCrop>false</ScaleCrop>
  <HeadingPairs>
    <vt:vector size="4" baseType="variant">
      <vt:variant>
        <vt:lpstr>Theme</vt:lpstr>
      </vt:variant>
      <vt:variant>
        <vt:i4>6</vt:i4>
      </vt:variant>
      <vt:variant>
        <vt:lpstr>Slide Titles</vt:lpstr>
      </vt:variant>
      <vt:variant>
        <vt:i4>58</vt:i4>
      </vt:variant>
    </vt:vector>
  </HeadingPairs>
  <TitlesOfParts>
    <vt:vector size="64" baseType="lpstr">
      <vt:lpstr>Office Theme</vt:lpstr>
      <vt:lpstr>2_Office Theme</vt:lpstr>
      <vt:lpstr>1_Office Theme</vt:lpstr>
      <vt:lpstr>3_Office Theme</vt:lpstr>
      <vt:lpstr>Virtuous Template Deck Refresh_2025</vt:lpstr>
      <vt:lpstr>4_Office Theme</vt:lpstr>
      <vt:lpstr>2026 Donor Engagement Summit</vt:lpstr>
      <vt:lpstr>Welcome</vt:lpstr>
      <vt:lpstr>About JGA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 Future of Donor Engagement:  A Conversation with Nathan Chappell</vt:lpstr>
      <vt:lpstr>Panelist and Moderator</vt:lpstr>
      <vt:lpstr>AI-Powered Fundraising in Practice</vt:lpstr>
      <vt:lpstr>Presenters</vt:lpstr>
      <vt:lpstr>What We Hear From Fundraisers Everyday</vt:lpstr>
      <vt:lpstr>How We’ll Tackle the Challenge</vt:lpstr>
      <vt:lpstr>Meet the Donors </vt:lpstr>
      <vt:lpstr>Donor One: The Consistent Annual Donor</vt:lpstr>
      <vt:lpstr>ChatGPT Demonstration: The Consistent Annual Donor</vt:lpstr>
      <vt:lpstr>ChatGPT Demonstration: The Consistent Annual Donor</vt:lpstr>
      <vt:lpstr>ChatGPT Demonstration: The Consistent Annual Donor</vt:lpstr>
      <vt:lpstr>Donor Two: The Lapsed Major Donor</vt:lpstr>
      <vt:lpstr>Claude Demonstration: The Lapsed Major Donor</vt:lpstr>
      <vt:lpstr>Claude Demonstration: The Lapsed Major Donor</vt:lpstr>
      <vt:lpstr>Donor Three: The Newly Engaged, Non-Donor</vt:lpstr>
      <vt:lpstr>PowerPoint Presentation</vt:lpstr>
      <vt:lpstr>Donor Three: The Newly Engaged, Non-Donor</vt:lpstr>
      <vt:lpstr>3 Takeaways</vt:lpstr>
      <vt:lpstr>Beyond the Demonstration</vt:lpstr>
      <vt:lpstr>Donor Engagement Innovation Panel</vt:lpstr>
      <vt:lpstr>Panelists and Moderator</vt:lpstr>
      <vt:lpstr>Interactive Activity: How Are You Responding to the Changing Donor Environment?</vt:lpstr>
      <vt:lpstr>Presenter</vt:lpstr>
      <vt:lpstr>Interactive Activity: How Are You Responding to the Changing Donor Environment?</vt:lpstr>
      <vt:lpstr>Fireside Chat: Rethinking Relationships in Community-Centered Giving </vt:lpstr>
      <vt:lpstr>Panelist and Moderator</vt:lpstr>
      <vt:lpstr>Connect on LinkedIn and Learn More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Abigail Coleman</dc:creator>
  <cp:revision>1</cp:revision>
  <cp:lastPrinted>2026-06-23T12:54:18Z</cp:lastPrinted>
  <dcterms:created xsi:type="dcterms:W3CDTF">2025-10-20T17:09:03Z</dcterms:created>
  <dcterms:modified xsi:type="dcterms:W3CDTF">2026-07-21T17:15:55Z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0x010100CC1CED60C646B7409F39262DA10D6512</vt:lpwstr>
  </property>
</Properties>
</file>